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9"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51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7BA9B7-43CD-4A0F-AC2B-FB46293A3D41}" type="datetimeFigureOut">
              <a:rPr kumimoji="1" lang="ja-JP" altLang="en-US" smtClean="0"/>
              <a:t>2024/10/14</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C9CBED-277C-4336-9076-A47EF33702C2}" type="slidenum">
              <a:rPr kumimoji="1" lang="ja-JP" altLang="en-US" smtClean="0"/>
              <a:t>‹#›</a:t>
            </a:fld>
            <a:endParaRPr kumimoji="1" lang="ja-JP" altLang="en-US"/>
          </a:p>
        </p:txBody>
      </p:sp>
    </p:spTree>
    <p:extLst>
      <p:ext uri="{BB962C8B-B14F-4D97-AF65-F5344CB8AC3E}">
        <p14:creationId xmlns:p14="http://schemas.microsoft.com/office/powerpoint/2010/main" val="150195425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6C487D-E87E-B770-93EE-889BFA1928A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9A035313-FF1F-2853-9563-CE2C0C3B2B4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C2213B2-731A-974C-7C80-7A395A34F579}"/>
              </a:ext>
            </a:extLst>
          </p:cNvPr>
          <p:cNvSpPr>
            <a:spLocks noGrp="1"/>
          </p:cNvSpPr>
          <p:nvPr>
            <p:ph type="dt" sz="half" idx="10"/>
          </p:nvPr>
        </p:nvSpPr>
        <p:spPr/>
        <p:txBody>
          <a:bodyPr/>
          <a:lstStyle/>
          <a:p>
            <a:fld id="{FD146CF9-C1E2-4C4E-8A80-A54AE464F6C8}" type="datetimeFigureOut">
              <a:rPr kumimoji="1" lang="ja-JP" altLang="en-US" smtClean="0"/>
              <a:t>2024/10/14</a:t>
            </a:fld>
            <a:endParaRPr kumimoji="1" lang="ja-JP" altLang="en-US"/>
          </a:p>
        </p:txBody>
      </p:sp>
      <p:sp>
        <p:nvSpPr>
          <p:cNvPr id="5" name="フッター プレースホルダー 4">
            <a:extLst>
              <a:ext uri="{FF2B5EF4-FFF2-40B4-BE49-F238E27FC236}">
                <a16:creationId xmlns:a16="http://schemas.microsoft.com/office/drawing/2014/main" id="{2040525C-744A-A9D4-B85C-FC98E7E15D8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8917EE6-92F6-1036-EC5C-4F3A6C0E13E8}"/>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1652309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517A18-9965-3651-4681-47B0B0DD8D8B}"/>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B67EA3A-EBBD-4B2F-4EB2-43E49CF4419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21AE36-6F83-BB63-5BAB-60175C19364F}"/>
              </a:ext>
            </a:extLst>
          </p:cNvPr>
          <p:cNvSpPr>
            <a:spLocks noGrp="1"/>
          </p:cNvSpPr>
          <p:nvPr>
            <p:ph type="dt" sz="half" idx="10"/>
          </p:nvPr>
        </p:nvSpPr>
        <p:spPr/>
        <p:txBody>
          <a:bodyPr/>
          <a:lstStyle/>
          <a:p>
            <a:fld id="{FD146CF9-C1E2-4C4E-8A80-A54AE464F6C8}" type="datetimeFigureOut">
              <a:rPr kumimoji="1" lang="ja-JP" altLang="en-US" smtClean="0"/>
              <a:t>2024/10/14</a:t>
            </a:fld>
            <a:endParaRPr kumimoji="1" lang="ja-JP" altLang="en-US"/>
          </a:p>
        </p:txBody>
      </p:sp>
      <p:sp>
        <p:nvSpPr>
          <p:cNvPr id="5" name="フッター プレースホルダー 4">
            <a:extLst>
              <a:ext uri="{FF2B5EF4-FFF2-40B4-BE49-F238E27FC236}">
                <a16:creationId xmlns:a16="http://schemas.microsoft.com/office/drawing/2014/main" id="{499FA17B-9F4C-F6CE-3288-5A3796FEE37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7A3D0F7-31DC-66B9-156D-BB11F9B085C6}"/>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4003038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E875ED16-CC95-0AD7-E6FF-8E809EFBE3CC}"/>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B2E7648-53BF-DCF6-8D8F-5065E0C136A7}"/>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F8B5CB2-C62D-1228-597C-59E3099C2C51}"/>
              </a:ext>
            </a:extLst>
          </p:cNvPr>
          <p:cNvSpPr>
            <a:spLocks noGrp="1"/>
          </p:cNvSpPr>
          <p:nvPr>
            <p:ph type="dt" sz="half" idx="10"/>
          </p:nvPr>
        </p:nvSpPr>
        <p:spPr/>
        <p:txBody>
          <a:bodyPr/>
          <a:lstStyle/>
          <a:p>
            <a:fld id="{FD146CF9-C1E2-4C4E-8A80-A54AE464F6C8}" type="datetimeFigureOut">
              <a:rPr kumimoji="1" lang="ja-JP" altLang="en-US" smtClean="0"/>
              <a:t>2024/10/14</a:t>
            </a:fld>
            <a:endParaRPr kumimoji="1" lang="ja-JP" altLang="en-US"/>
          </a:p>
        </p:txBody>
      </p:sp>
      <p:sp>
        <p:nvSpPr>
          <p:cNvPr id="5" name="フッター プレースホルダー 4">
            <a:extLst>
              <a:ext uri="{FF2B5EF4-FFF2-40B4-BE49-F238E27FC236}">
                <a16:creationId xmlns:a16="http://schemas.microsoft.com/office/drawing/2014/main" id="{2220BD6E-EB2A-A22E-E83E-E567EB6CB28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2B0CF1E-E81B-31BA-0A67-F78251B52EEB}"/>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637686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958971-71DB-6827-CC65-8393118917A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D2A8134-1190-5FBB-F875-1FE008C6FA80}"/>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B16326A-0224-5E88-F943-EA68C96C063F}"/>
              </a:ext>
            </a:extLst>
          </p:cNvPr>
          <p:cNvSpPr>
            <a:spLocks noGrp="1"/>
          </p:cNvSpPr>
          <p:nvPr>
            <p:ph type="dt" sz="half" idx="10"/>
          </p:nvPr>
        </p:nvSpPr>
        <p:spPr/>
        <p:txBody>
          <a:bodyPr/>
          <a:lstStyle/>
          <a:p>
            <a:fld id="{FD146CF9-C1E2-4C4E-8A80-A54AE464F6C8}" type="datetimeFigureOut">
              <a:rPr kumimoji="1" lang="ja-JP" altLang="en-US" smtClean="0"/>
              <a:t>2024/10/14</a:t>
            </a:fld>
            <a:endParaRPr kumimoji="1" lang="ja-JP" altLang="en-US"/>
          </a:p>
        </p:txBody>
      </p:sp>
      <p:sp>
        <p:nvSpPr>
          <p:cNvPr id="5" name="フッター プレースホルダー 4">
            <a:extLst>
              <a:ext uri="{FF2B5EF4-FFF2-40B4-BE49-F238E27FC236}">
                <a16:creationId xmlns:a16="http://schemas.microsoft.com/office/drawing/2014/main" id="{03FFA1AF-FF7C-3D38-E876-D44579CAC90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72BE852-2ACE-4C95-37EF-EDA8FCA7F919}"/>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1398894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C15705-58C7-65EB-2C27-CE2ADDCFA8F7}"/>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D32B4FB-8233-0F4D-AA04-4EF9C54EA0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3D35BE0-9EE1-D32A-2939-195024785AD7}"/>
              </a:ext>
            </a:extLst>
          </p:cNvPr>
          <p:cNvSpPr>
            <a:spLocks noGrp="1"/>
          </p:cNvSpPr>
          <p:nvPr>
            <p:ph type="dt" sz="half" idx="10"/>
          </p:nvPr>
        </p:nvSpPr>
        <p:spPr/>
        <p:txBody>
          <a:bodyPr/>
          <a:lstStyle/>
          <a:p>
            <a:fld id="{FD146CF9-C1E2-4C4E-8A80-A54AE464F6C8}" type="datetimeFigureOut">
              <a:rPr kumimoji="1" lang="ja-JP" altLang="en-US" smtClean="0"/>
              <a:t>2024/10/14</a:t>
            </a:fld>
            <a:endParaRPr kumimoji="1" lang="ja-JP" altLang="en-US"/>
          </a:p>
        </p:txBody>
      </p:sp>
      <p:sp>
        <p:nvSpPr>
          <p:cNvPr id="5" name="フッター プレースホルダー 4">
            <a:extLst>
              <a:ext uri="{FF2B5EF4-FFF2-40B4-BE49-F238E27FC236}">
                <a16:creationId xmlns:a16="http://schemas.microsoft.com/office/drawing/2014/main" id="{AB4D6808-FD49-2841-7BD1-3635DADCA8E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E54CDCD-E055-E2F4-D272-0F8EADDE2753}"/>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3257981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059C8D-FC02-E296-D108-CE74FFACBD4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C9F9B55-281A-4631-7F54-CB18301618AA}"/>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4F8F77E-7F22-1A60-CD28-ACD038AEE60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D0C0A66-90A2-4ACA-D5D5-F7030CA5FDA7}"/>
              </a:ext>
            </a:extLst>
          </p:cNvPr>
          <p:cNvSpPr>
            <a:spLocks noGrp="1"/>
          </p:cNvSpPr>
          <p:nvPr>
            <p:ph type="dt" sz="half" idx="10"/>
          </p:nvPr>
        </p:nvSpPr>
        <p:spPr/>
        <p:txBody>
          <a:bodyPr/>
          <a:lstStyle/>
          <a:p>
            <a:fld id="{FD146CF9-C1E2-4C4E-8A80-A54AE464F6C8}" type="datetimeFigureOut">
              <a:rPr kumimoji="1" lang="ja-JP" altLang="en-US" smtClean="0"/>
              <a:t>2024/10/14</a:t>
            </a:fld>
            <a:endParaRPr kumimoji="1" lang="ja-JP" altLang="en-US"/>
          </a:p>
        </p:txBody>
      </p:sp>
      <p:sp>
        <p:nvSpPr>
          <p:cNvPr id="6" name="フッター プレースホルダー 5">
            <a:extLst>
              <a:ext uri="{FF2B5EF4-FFF2-40B4-BE49-F238E27FC236}">
                <a16:creationId xmlns:a16="http://schemas.microsoft.com/office/drawing/2014/main" id="{0D5C3414-504D-45D3-6257-953FB068CEE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150FEEE-9F45-E98B-AD88-6ABCAD9E4CB0}"/>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770817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963C6C-22A2-CBD4-D99E-D167B0630C8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795CD6A-96CF-8AD5-DDD7-5A6884EB35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F2604A8-AFD8-C543-353E-27B24139844E}"/>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4BFF32E-8347-A371-B024-ACB2CF75AE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892AB5A-41A6-A15E-D99A-C0953CCE9D9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8C1FBA7-A049-DC85-2201-CE305C24488D}"/>
              </a:ext>
            </a:extLst>
          </p:cNvPr>
          <p:cNvSpPr>
            <a:spLocks noGrp="1"/>
          </p:cNvSpPr>
          <p:nvPr>
            <p:ph type="dt" sz="half" idx="10"/>
          </p:nvPr>
        </p:nvSpPr>
        <p:spPr/>
        <p:txBody>
          <a:bodyPr/>
          <a:lstStyle/>
          <a:p>
            <a:fld id="{FD146CF9-C1E2-4C4E-8A80-A54AE464F6C8}" type="datetimeFigureOut">
              <a:rPr kumimoji="1" lang="ja-JP" altLang="en-US" smtClean="0"/>
              <a:t>2024/10/14</a:t>
            </a:fld>
            <a:endParaRPr kumimoji="1" lang="ja-JP" altLang="en-US"/>
          </a:p>
        </p:txBody>
      </p:sp>
      <p:sp>
        <p:nvSpPr>
          <p:cNvPr id="8" name="フッター プレースホルダー 7">
            <a:extLst>
              <a:ext uri="{FF2B5EF4-FFF2-40B4-BE49-F238E27FC236}">
                <a16:creationId xmlns:a16="http://schemas.microsoft.com/office/drawing/2014/main" id="{9D791E4C-8688-0388-F883-F8103BD1D8F3}"/>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978C0AB1-537C-C299-C961-01AEFDFB944E}"/>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2188107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36357E-1720-A0F2-288E-1C3B691F24E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B51E325-6B88-85FF-A761-2E068CABF230}"/>
              </a:ext>
            </a:extLst>
          </p:cNvPr>
          <p:cNvSpPr>
            <a:spLocks noGrp="1"/>
          </p:cNvSpPr>
          <p:nvPr>
            <p:ph type="dt" sz="half" idx="10"/>
          </p:nvPr>
        </p:nvSpPr>
        <p:spPr/>
        <p:txBody>
          <a:bodyPr/>
          <a:lstStyle/>
          <a:p>
            <a:fld id="{FD146CF9-C1E2-4C4E-8A80-A54AE464F6C8}" type="datetimeFigureOut">
              <a:rPr kumimoji="1" lang="ja-JP" altLang="en-US" smtClean="0"/>
              <a:t>2024/10/14</a:t>
            </a:fld>
            <a:endParaRPr kumimoji="1" lang="ja-JP" altLang="en-US"/>
          </a:p>
        </p:txBody>
      </p:sp>
      <p:sp>
        <p:nvSpPr>
          <p:cNvPr id="4" name="フッター プレースホルダー 3">
            <a:extLst>
              <a:ext uri="{FF2B5EF4-FFF2-40B4-BE49-F238E27FC236}">
                <a16:creationId xmlns:a16="http://schemas.microsoft.com/office/drawing/2014/main" id="{9F9E385C-B333-462E-4A07-8F2744D8D27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8CA696D6-5387-EF9B-9358-F6C744B4227B}"/>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3542777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F2379D3-CC92-ED4A-B3E3-1096149FD9E9}"/>
              </a:ext>
            </a:extLst>
          </p:cNvPr>
          <p:cNvSpPr>
            <a:spLocks noGrp="1"/>
          </p:cNvSpPr>
          <p:nvPr>
            <p:ph type="dt" sz="half" idx="10"/>
          </p:nvPr>
        </p:nvSpPr>
        <p:spPr/>
        <p:txBody>
          <a:bodyPr/>
          <a:lstStyle/>
          <a:p>
            <a:fld id="{FD146CF9-C1E2-4C4E-8A80-A54AE464F6C8}" type="datetimeFigureOut">
              <a:rPr kumimoji="1" lang="ja-JP" altLang="en-US" smtClean="0"/>
              <a:t>2024/10/14</a:t>
            </a:fld>
            <a:endParaRPr kumimoji="1" lang="ja-JP" altLang="en-US"/>
          </a:p>
        </p:txBody>
      </p:sp>
      <p:sp>
        <p:nvSpPr>
          <p:cNvPr id="3" name="フッター プレースホルダー 2">
            <a:extLst>
              <a:ext uri="{FF2B5EF4-FFF2-40B4-BE49-F238E27FC236}">
                <a16:creationId xmlns:a16="http://schemas.microsoft.com/office/drawing/2014/main" id="{EB54B9CF-65BE-40E9-438C-85F22E2FC88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1D0E6CA-2302-2FC6-59D0-55B7DC93908A}"/>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427908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422416-2E94-232D-C7EC-AAA44C381B2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22B9DB9-0316-C75E-3A31-521179B425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FAA415A-4D4D-F860-0B8F-94DBD9FEB0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0BE4A7F-1DD5-01CA-ABE1-D0252BAB823C}"/>
              </a:ext>
            </a:extLst>
          </p:cNvPr>
          <p:cNvSpPr>
            <a:spLocks noGrp="1"/>
          </p:cNvSpPr>
          <p:nvPr>
            <p:ph type="dt" sz="half" idx="10"/>
          </p:nvPr>
        </p:nvSpPr>
        <p:spPr/>
        <p:txBody>
          <a:bodyPr/>
          <a:lstStyle/>
          <a:p>
            <a:fld id="{FD146CF9-C1E2-4C4E-8A80-A54AE464F6C8}" type="datetimeFigureOut">
              <a:rPr kumimoji="1" lang="ja-JP" altLang="en-US" smtClean="0"/>
              <a:t>2024/10/14</a:t>
            </a:fld>
            <a:endParaRPr kumimoji="1" lang="ja-JP" altLang="en-US"/>
          </a:p>
        </p:txBody>
      </p:sp>
      <p:sp>
        <p:nvSpPr>
          <p:cNvPr id="6" name="フッター プレースホルダー 5">
            <a:extLst>
              <a:ext uri="{FF2B5EF4-FFF2-40B4-BE49-F238E27FC236}">
                <a16:creationId xmlns:a16="http://schemas.microsoft.com/office/drawing/2014/main" id="{C2363843-97BC-05D1-F98C-649DE4F0787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340E6F6-23AF-297D-8E7C-A8497FBB6B2C}"/>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3786920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E80041-CC7D-44EC-888A-475DE1213FE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9844BD27-AD2B-624B-BAC4-05D16BA7976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8256140-A07B-181A-17A8-F9672A5859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65F5A01-1D0D-7AD8-CD88-A6CB3CD6AC00}"/>
              </a:ext>
            </a:extLst>
          </p:cNvPr>
          <p:cNvSpPr>
            <a:spLocks noGrp="1"/>
          </p:cNvSpPr>
          <p:nvPr>
            <p:ph type="dt" sz="half" idx="10"/>
          </p:nvPr>
        </p:nvSpPr>
        <p:spPr/>
        <p:txBody>
          <a:bodyPr/>
          <a:lstStyle/>
          <a:p>
            <a:fld id="{FD146CF9-C1E2-4C4E-8A80-A54AE464F6C8}" type="datetimeFigureOut">
              <a:rPr kumimoji="1" lang="ja-JP" altLang="en-US" smtClean="0"/>
              <a:t>2024/10/14</a:t>
            </a:fld>
            <a:endParaRPr kumimoji="1" lang="ja-JP" altLang="en-US"/>
          </a:p>
        </p:txBody>
      </p:sp>
      <p:sp>
        <p:nvSpPr>
          <p:cNvPr id="6" name="フッター プレースホルダー 5">
            <a:extLst>
              <a:ext uri="{FF2B5EF4-FFF2-40B4-BE49-F238E27FC236}">
                <a16:creationId xmlns:a16="http://schemas.microsoft.com/office/drawing/2014/main" id="{F70BAFE2-7C2E-E01B-B509-CF40C6DCB5A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2676B8D-4CB5-3A02-C6B2-2EC6AD02AAA3}"/>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2433376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4334848-ACFB-4EF1-2433-D0F2270E69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298E1F1-5CF3-F39E-8F76-0D867A9E11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EC9DF00-1E8C-C086-F6F2-F4A03279FB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146CF9-C1E2-4C4E-8A80-A54AE464F6C8}" type="datetimeFigureOut">
              <a:rPr kumimoji="1" lang="ja-JP" altLang="en-US" smtClean="0"/>
              <a:t>2024/10/14</a:t>
            </a:fld>
            <a:endParaRPr kumimoji="1" lang="ja-JP" altLang="en-US"/>
          </a:p>
        </p:txBody>
      </p:sp>
      <p:sp>
        <p:nvSpPr>
          <p:cNvPr id="5" name="フッター プレースホルダー 4">
            <a:extLst>
              <a:ext uri="{FF2B5EF4-FFF2-40B4-BE49-F238E27FC236}">
                <a16:creationId xmlns:a16="http://schemas.microsoft.com/office/drawing/2014/main" id="{E180DBAC-7D27-5510-6773-C971AE6264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88358A2-24CA-1E1D-EE3A-A1F42EF07A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13715410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ED6643-B318-37D2-829D-939EC6AF4570}"/>
              </a:ext>
            </a:extLst>
          </p:cNvPr>
          <p:cNvSpPr>
            <a:spLocks noGrp="1"/>
          </p:cNvSpPr>
          <p:nvPr>
            <p:ph type="title"/>
          </p:nvPr>
        </p:nvSpPr>
        <p:spPr/>
        <p:txBody>
          <a:bodyPr/>
          <a:lstStyle/>
          <a:p>
            <a:endParaRPr kumimoji="1" lang="ja-JP" altLang="en-US"/>
          </a:p>
        </p:txBody>
      </p:sp>
      <p:pic>
        <p:nvPicPr>
          <p:cNvPr id="5" name="コンテンツ プレースホルダー 4">
            <a:extLst>
              <a:ext uri="{FF2B5EF4-FFF2-40B4-BE49-F238E27FC236}">
                <a16:creationId xmlns:a16="http://schemas.microsoft.com/office/drawing/2014/main" id="{54EB54BB-97E7-122F-3B8D-31886893542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44284"/>
          </a:xfrm>
        </p:spPr>
      </p:pic>
      <p:sp>
        <p:nvSpPr>
          <p:cNvPr id="6" name="正方形/長方形 5">
            <a:extLst>
              <a:ext uri="{FF2B5EF4-FFF2-40B4-BE49-F238E27FC236}">
                <a16:creationId xmlns:a16="http://schemas.microsoft.com/office/drawing/2014/main" id="{B94D9BDF-0589-EC5F-CE1D-654B5643141C}"/>
              </a:ext>
            </a:extLst>
          </p:cNvPr>
          <p:cNvSpPr/>
          <p:nvPr/>
        </p:nvSpPr>
        <p:spPr>
          <a:xfrm>
            <a:off x="838200" y="627539"/>
            <a:ext cx="10515600" cy="558920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chemeClr val="tx1"/>
                </a:solidFill>
              </a:rPr>
              <a:t>岡元智美様　</a:t>
            </a:r>
            <a:endParaRPr kumimoji="1" lang="en-US" altLang="ja-JP" sz="1600" b="1" dirty="0">
              <a:solidFill>
                <a:schemeClr val="tx1"/>
              </a:solidFill>
            </a:endParaRPr>
          </a:p>
          <a:p>
            <a:endParaRPr lang="en-US" altLang="ja-JP" sz="1600" dirty="0">
              <a:solidFill>
                <a:schemeClr val="tx1"/>
              </a:solidFill>
            </a:endParaRPr>
          </a:p>
          <a:p>
            <a:r>
              <a:rPr lang="ja-JP" altLang="en-US" sz="1600" b="0" i="0" dirty="0">
                <a:solidFill>
                  <a:srgbClr val="2D2D2D"/>
                </a:solidFill>
                <a:effectLst/>
                <a:latin typeface="Lato" panose="020F0502020204030203" pitchFamily="34" charset="0"/>
              </a:rPr>
              <a:t>岡元さんには以前から資料を作成して</a:t>
            </a:r>
            <a:r>
              <a:rPr lang="ja-JP" altLang="en-US" sz="1600" dirty="0">
                <a:solidFill>
                  <a:srgbClr val="2D2D2D"/>
                </a:solidFill>
                <a:latin typeface="Lato" panose="020F0502020204030203" pitchFamily="34" charset="0"/>
              </a:rPr>
              <a:t>いただく中で</a:t>
            </a:r>
            <a:r>
              <a:rPr lang="ja-JP" altLang="en-US" sz="1600" b="0" i="0" dirty="0">
                <a:solidFill>
                  <a:srgbClr val="2D2D2D"/>
                </a:solidFill>
                <a:effectLst/>
                <a:latin typeface="Lato" panose="020F0502020204030203" pitchFamily="34" charset="0"/>
              </a:rPr>
              <a:t>プレゼン資料を丁寧に作成して頂ける方だというこ</a:t>
            </a:r>
            <a:r>
              <a:rPr lang="ja-JP" altLang="en-US" sz="1600" dirty="0">
                <a:solidFill>
                  <a:srgbClr val="2D2D2D"/>
                </a:solidFill>
                <a:latin typeface="Lato" panose="020F0502020204030203" pitchFamily="34" charset="0"/>
              </a:rPr>
              <a:t>とを</a:t>
            </a:r>
            <a:endParaRPr lang="en-US" altLang="ja-JP" sz="1600" dirty="0">
              <a:solidFill>
                <a:srgbClr val="2D2D2D"/>
              </a:solidFill>
              <a:latin typeface="Lato" panose="020F0502020204030203" pitchFamily="34" charset="0"/>
            </a:endParaRPr>
          </a:p>
          <a:p>
            <a:r>
              <a:rPr lang="ja-JP" altLang="en-US" sz="1600" b="0" i="0" dirty="0">
                <a:solidFill>
                  <a:srgbClr val="2D2D2D"/>
                </a:solidFill>
                <a:effectLst/>
                <a:latin typeface="Lato" panose="020F0502020204030203" pitchFamily="34" charset="0"/>
              </a:rPr>
              <a:t>知っており、私の信頼する経営者の方を数名ご紹介させて頂きました</a:t>
            </a:r>
            <a:r>
              <a:rPr lang="ja-JP" altLang="en-US" sz="1600" dirty="0">
                <a:solidFill>
                  <a:srgbClr val="2D2D2D"/>
                </a:solidFill>
                <a:latin typeface="Lato" panose="020F0502020204030203" pitchFamily="34" charset="0"/>
              </a:rPr>
              <a:t>。</a:t>
            </a:r>
            <a:endParaRPr lang="en-US" altLang="ja-JP" sz="1600" dirty="0">
              <a:solidFill>
                <a:srgbClr val="2D2D2D"/>
              </a:solidFill>
              <a:latin typeface="Lato" panose="020F0502020204030203" pitchFamily="34" charset="0"/>
            </a:endParaRPr>
          </a:p>
          <a:p>
            <a:r>
              <a:rPr lang="ja-JP" altLang="en-US" sz="1600" b="0" i="0" dirty="0">
                <a:solidFill>
                  <a:srgbClr val="2D2D2D"/>
                </a:solidFill>
                <a:effectLst/>
                <a:latin typeface="Lato" panose="020F0502020204030203" pitchFamily="34" charset="0"/>
              </a:rPr>
              <a:t>すると、全ての方から岡元さんをご紹介させて頂いたことについてお礼の言葉を頂きました。 </a:t>
            </a:r>
            <a:endParaRPr lang="en-US" altLang="ja-JP" sz="1600" b="0" i="0" dirty="0">
              <a:solidFill>
                <a:srgbClr val="2D2D2D"/>
              </a:solidFill>
              <a:effectLst/>
              <a:latin typeface="Lato" panose="020F0502020204030203" pitchFamily="34" charset="0"/>
            </a:endParaRPr>
          </a:p>
          <a:p>
            <a:endParaRPr lang="en-US" altLang="ja-JP" sz="1600" b="0" i="0" dirty="0">
              <a:solidFill>
                <a:srgbClr val="2D2D2D"/>
              </a:solidFill>
              <a:effectLst/>
              <a:latin typeface="Lato" panose="020F0502020204030203" pitchFamily="34" charset="0"/>
            </a:endParaRPr>
          </a:p>
          <a:p>
            <a:r>
              <a:rPr lang="ja-JP" altLang="en-US" sz="1600" b="0" i="0" dirty="0">
                <a:solidFill>
                  <a:srgbClr val="2D2D2D"/>
                </a:solidFill>
                <a:effectLst/>
                <a:latin typeface="Lato" panose="020F0502020204030203" pitchFamily="34" charset="0"/>
              </a:rPr>
              <a:t>資料を作成する上で毎回、異業種の方々を相手にその業界を知ることから始めているはずなのに、相手にきちんと向かい合ってその業界を知り、そしてその相手の強みを引き出してプレゼン資料に反映させられる技術ゆえの</a:t>
            </a:r>
            <a:r>
              <a:rPr lang="en-US" altLang="ja-JP" sz="1600" b="1" i="0" dirty="0">
                <a:solidFill>
                  <a:srgbClr val="2D2D2D"/>
                </a:solidFill>
                <a:effectLst/>
                <a:latin typeface="Lato" panose="020F0502020204030203" pitchFamily="34" charset="0"/>
              </a:rPr>
              <a:t>『</a:t>
            </a:r>
            <a:r>
              <a:rPr lang="ja-JP" altLang="en-US" sz="1600" b="1" i="0" dirty="0">
                <a:solidFill>
                  <a:srgbClr val="2D2D2D"/>
                </a:solidFill>
                <a:effectLst/>
                <a:latin typeface="Lato" panose="020F0502020204030203" pitchFamily="34" charset="0"/>
              </a:rPr>
              <a:t>勝てるプレゼン資料作成</a:t>
            </a:r>
            <a:r>
              <a:rPr lang="en-US" altLang="ja-JP" sz="1600" b="1" i="0" dirty="0">
                <a:solidFill>
                  <a:srgbClr val="2D2D2D"/>
                </a:solidFill>
                <a:effectLst/>
                <a:latin typeface="Lato" panose="020F0502020204030203" pitchFamily="34" charset="0"/>
              </a:rPr>
              <a:t>』</a:t>
            </a:r>
            <a:r>
              <a:rPr lang="ja-JP" altLang="en-US" sz="1600" b="0" i="0" dirty="0">
                <a:solidFill>
                  <a:srgbClr val="2D2D2D"/>
                </a:solidFill>
                <a:effectLst/>
                <a:latin typeface="Lato" panose="020F0502020204030203" pitchFamily="34" charset="0"/>
              </a:rPr>
              <a:t>という強い武器を持てる岡元さんだからこそクライアントのニーズに応えて期待以上の結果を出すことができるのだと納得させられました。</a:t>
            </a:r>
            <a:endParaRPr lang="en-US" altLang="ja-JP" sz="1600" b="0" i="0" dirty="0">
              <a:solidFill>
                <a:srgbClr val="2D2D2D"/>
              </a:solidFill>
              <a:effectLst/>
              <a:latin typeface="Lato" panose="020F0502020204030203" pitchFamily="34" charset="0"/>
            </a:endParaRPr>
          </a:p>
          <a:p>
            <a:endParaRPr lang="en-US" altLang="ja-JP" sz="1600" b="0" i="0" dirty="0">
              <a:solidFill>
                <a:srgbClr val="2D2D2D"/>
              </a:solidFill>
              <a:effectLst/>
              <a:latin typeface="Lato" panose="020F0502020204030203" pitchFamily="34" charset="0"/>
            </a:endParaRPr>
          </a:p>
          <a:p>
            <a:r>
              <a:rPr lang="ja-JP" altLang="en-US" sz="1600" b="0" i="0" dirty="0">
                <a:solidFill>
                  <a:srgbClr val="2D2D2D"/>
                </a:solidFill>
                <a:effectLst/>
                <a:latin typeface="Lato" panose="020F0502020204030203" pitchFamily="34" charset="0"/>
              </a:rPr>
              <a:t>自分自身もプレゼン資料を作成して頂き最高に満足していますし、弊社の会社案内の作成もご依頼させて頂きました。 </a:t>
            </a:r>
            <a:endParaRPr lang="en-US" altLang="ja-JP" sz="1600" b="0" i="0" dirty="0">
              <a:solidFill>
                <a:srgbClr val="2D2D2D"/>
              </a:solidFill>
              <a:effectLst/>
              <a:latin typeface="Lato" panose="020F0502020204030203" pitchFamily="34" charset="0"/>
            </a:endParaRPr>
          </a:p>
          <a:p>
            <a:r>
              <a:rPr kumimoji="1" lang="ja-JP" altLang="en-US" sz="1600" dirty="0">
                <a:solidFill>
                  <a:schemeClr val="tx1"/>
                </a:solidFill>
              </a:rPr>
              <a:t>企業のための</a:t>
            </a:r>
            <a:r>
              <a:rPr kumimoji="1" lang="ja-JP" altLang="en-US" sz="1600" b="1" dirty="0">
                <a:solidFill>
                  <a:schemeClr val="tx1"/>
                </a:solidFill>
              </a:rPr>
              <a:t>勝てるプレゼン資料</a:t>
            </a:r>
            <a:r>
              <a:rPr kumimoji="1" lang="ja-JP" altLang="en-US" sz="1600" dirty="0">
                <a:solidFill>
                  <a:schemeClr val="tx1"/>
                </a:solidFill>
              </a:rPr>
              <a:t>を作成し続けて頂くことが自企業の紹介においての強みとなりますので今後もお願いさせて頂きます。</a:t>
            </a:r>
            <a:endParaRPr kumimoji="1" lang="en-US" altLang="ja-JP" sz="1600" dirty="0">
              <a:solidFill>
                <a:schemeClr val="tx1"/>
              </a:solidFill>
            </a:endParaRPr>
          </a:p>
          <a:p>
            <a:endParaRPr lang="en-US" altLang="ja-JP" sz="1600" b="0" i="0" dirty="0">
              <a:solidFill>
                <a:srgbClr val="2D2D2D"/>
              </a:solidFill>
              <a:effectLst/>
              <a:latin typeface="Lato" panose="020F0502020204030203" pitchFamily="34" charset="0"/>
            </a:endParaRPr>
          </a:p>
          <a:p>
            <a:r>
              <a:rPr lang="ja-JP" altLang="en-US" sz="1600" b="0" i="0" dirty="0">
                <a:solidFill>
                  <a:srgbClr val="2D2D2D"/>
                </a:solidFill>
                <a:effectLst/>
                <a:latin typeface="Lato" panose="020F0502020204030203" pitchFamily="34" charset="0"/>
              </a:rPr>
              <a:t>信頼できる岡元さんだからこそ依頼したいと思いますし、周囲にご紹介もしたいと思います。 </a:t>
            </a:r>
            <a:endParaRPr lang="en-US" altLang="ja-JP" sz="1600" b="0" i="0" dirty="0">
              <a:solidFill>
                <a:srgbClr val="2D2D2D"/>
              </a:solidFill>
              <a:effectLst/>
              <a:latin typeface="Lato" panose="020F0502020204030203" pitchFamily="34" charset="0"/>
            </a:endParaRPr>
          </a:p>
          <a:p>
            <a:r>
              <a:rPr lang="ja-JP" altLang="en-US" sz="1600" b="0" i="0" dirty="0">
                <a:solidFill>
                  <a:srgbClr val="2D2D2D"/>
                </a:solidFill>
                <a:effectLst/>
                <a:latin typeface="Lato" panose="020F0502020204030203" pitchFamily="34" charset="0"/>
              </a:rPr>
              <a:t>自分自身が満足させて頂いていますし、ご紹介させて頂いた方にもご満足頂いてますので自身をもって岡元智美さんを推薦させて頂きます。</a:t>
            </a:r>
            <a:endParaRPr lang="en-US" altLang="ja-JP" sz="1600" b="0" i="0" dirty="0">
              <a:solidFill>
                <a:srgbClr val="2D2D2D"/>
              </a:solidFill>
              <a:effectLst/>
              <a:latin typeface="Lato" panose="020F0502020204030203" pitchFamily="34" charset="0"/>
            </a:endParaRPr>
          </a:p>
          <a:p>
            <a:endParaRPr lang="en-US" altLang="ja-JP" sz="1600" b="0" i="0" dirty="0">
              <a:solidFill>
                <a:srgbClr val="2D2D2D"/>
              </a:solidFill>
              <a:effectLst/>
              <a:latin typeface="Lato" panose="020F0502020204030203" pitchFamily="34" charset="0"/>
            </a:endParaRPr>
          </a:p>
          <a:p>
            <a:r>
              <a:rPr kumimoji="1" lang="ja-JP" altLang="en-US" sz="1600" dirty="0">
                <a:solidFill>
                  <a:schemeClr val="tx1"/>
                </a:solidFill>
              </a:rPr>
              <a:t>　　　　　　　　　　　　　　　　　　　　　　　　　　　　　　　　　　　　　　株式会社</a:t>
            </a:r>
            <a:r>
              <a:rPr kumimoji="1" lang="en-US" altLang="ja-JP" sz="1600" dirty="0">
                <a:solidFill>
                  <a:schemeClr val="tx1"/>
                </a:solidFill>
              </a:rPr>
              <a:t>ZERO</a:t>
            </a:r>
            <a:r>
              <a:rPr kumimoji="1" lang="ja-JP" altLang="en-US" sz="1600" dirty="0">
                <a:solidFill>
                  <a:schemeClr val="tx1"/>
                </a:solidFill>
              </a:rPr>
              <a:t>　　　　　</a:t>
            </a:r>
            <a:endParaRPr kumimoji="1" lang="en-US" altLang="ja-JP" sz="1600" dirty="0">
              <a:solidFill>
                <a:schemeClr val="tx1"/>
              </a:solidFill>
            </a:endParaRPr>
          </a:p>
          <a:p>
            <a:r>
              <a:rPr lang="ja-JP" altLang="en-US" sz="1600" dirty="0">
                <a:solidFill>
                  <a:schemeClr val="tx1"/>
                </a:solidFill>
              </a:rPr>
              <a:t>　　　　　　　　　　　　　　　　　　　　　　　　　　　　　　　　　　　　　　代表取締役　平岡 国彦</a:t>
            </a:r>
            <a:endParaRPr kumimoji="1" lang="ja-JP" altLang="en-US" sz="1600" dirty="0">
              <a:solidFill>
                <a:schemeClr val="tx1"/>
              </a:solidFill>
            </a:endParaRPr>
          </a:p>
        </p:txBody>
      </p:sp>
    </p:spTree>
    <p:extLst>
      <p:ext uri="{BB962C8B-B14F-4D97-AF65-F5344CB8AC3E}">
        <p14:creationId xmlns:p14="http://schemas.microsoft.com/office/powerpoint/2010/main" val="305883866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343</TotalTime>
  <Words>269</Words>
  <Application>Microsoft Office PowerPoint</Application>
  <PresentationFormat>ワイド画面</PresentationFormat>
  <Paragraphs>16</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游ゴシック</vt:lpstr>
      <vt:lpstr>游ゴシック Light</vt:lpstr>
      <vt:lpstr>Arial</vt:lpstr>
      <vt:lpstr>Lato</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Growth 合同会社　山口聡一様</dc:title>
  <dc:creator>平岡 国彦</dc:creator>
  <cp:lastModifiedBy>KUNIHIKO</cp:lastModifiedBy>
  <cp:revision>22</cp:revision>
  <dcterms:created xsi:type="dcterms:W3CDTF">2022-09-18T13:36:01Z</dcterms:created>
  <dcterms:modified xsi:type="dcterms:W3CDTF">2024-10-14T10:36:49Z</dcterms:modified>
</cp:coreProperties>
</file>