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8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500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474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12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193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73C3BD54-29B9-3D42-B178-776ED395AA85}" type="datetimeFigureOut">
              <a:rPr lang="en-US" smtClean="0"/>
              <a:pPr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372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10/17/2024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353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10/17/2024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152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10/17/2024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772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10/17/2024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313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10/17/2024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73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10/17/2024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81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73C3BD54-29B9-3D42-B178-776ED395AA85}" type="datetimeFigureOut">
              <a:rPr lang="en-US" smtClean="0"/>
              <a:pPr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081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419AD44-419D-41F8-962D-922601328761}"/>
              </a:ext>
            </a:extLst>
          </p:cNvPr>
          <p:cNvSpPr txBox="1"/>
          <p:nvPr/>
        </p:nvSpPr>
        <p:spPr>
          <a:xfrm>
            <a:off x="263565" y="294468"/>
            <a:ext cx="11672404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推薦の言葉</a:t>
            </a:r>
            <a:endParaRPr lang="en-US" altLang="ja-JP" sz="3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jewel bouquet</a:t>
            </a:r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平山真由美様</a:t>
            </a:r>
            <a:endParaRPr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000" b="0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平山さんはお客様の美容と健康を第一に考え、高品質な製品の提供に尽力されています。</a:t>
            </a:r>
          </a:p>
          <a:p>
            <a:pPr algn="l"/>
            <a:r>
              <a:rPr lang="ja-JP" altLang="en-US" sz="2000" b="0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その一環で、「毒出し足湯」という衝撃的なネーミングの足湯サービスもされています。</a:t>
            </a:r>
          </a:p>
          <a:p>
            <a:pPr algn="l"/>
            <a:r>
              <a:rPr lang="ja-JP" altLang="en-US" sz="2000" b="0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私も体験したところ、足湯の機械には特別な石が入っていて、足裏を心地よく揉みほぐしてくれました。約</a:t>
            </a:r>
            <a:r>
              <a:rPr lang="en-US" altLang="ja-JP" sz="2000" b="0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2000" b="0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時間、足を湯に浸けていると、体の芯から温まっていくのが感じられました。非常にリラックスした時間を過ごせました。</a:t>
            </a:r>
          </a:p>
          <a:p>
            <a:pPr algn="l"/>
            <a:r>
              <a:rPr lang="ja-JP" altLang="en-US" sz="2000" b="0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体験終了後には、自分の体から出てきた汚れに驚きつつも、履いてきた靴がブカブカに感じるくらい、足が驚くほど軽くなっているのを実感しました。</a:t>
            </a:r>
          </a:p>
          <a:p>
            <a:pPr algn="l"/>
            <a:r>
              <a:rPr lang="ja-JP" altLang="en-US" sz="2000" b="0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この素晴らしい体験を通じて、友人や知人にもぜひ紹介したいと思います。</a:t>
            </a:r>
          </a:p>
          <a:p>
            <a:pPr algn="l"/>
            <a:r>
              <a:rPr lang="ja-JP" altLang="en-US" sz="2000" b="0" i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ここに、平山さんを推薦いたします。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</a:p>
          <a:p>
            <a:pPr algn="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株式会社コンダクター　代表取締役　斎藤　和貴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85605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木版活字">
  <a:themeElements>
    <a:clrScheme name="木版活字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木版活字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木版活字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TM03090434[[fn=木版活字]]</Template>
  <TotalTime>78</TotalTime>
  <Words>186</Words>
  <Application>Microsoft Office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Rockwell</vt:lpstr>
      <vt:lpstr>Rockwell Condensed</vt:lpstr>
      <vt:lpstr>Wingdings</vt:lpstr>
      <vt:lpstr>木版活字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斎藤和貴</dc:creator>
  <cp:lastModifiedBy>斎藤和貴</cp:lastModifiedBy>
  <cp:revision>14</cp:revision>
  <dcterms:created xsi:type="dcterms:W3CDTF">2022-03-12T01:20:10Z</dcterms:created>
  <dcterms:modified xsi:type="dcterms:W3CDTF">2024-10-16T22:06:26Z</dcterms:modified>
</cp:coreProperties>
</file>