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1AD592-75BD-F820-3C10-AB14086FF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87C1DE-C573-D2FC-2C1A-D8286E7F0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21842D-18A6-23E0-C04F-5C48E266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11E-3A4E-4E44-B373-CB2091EF9AB3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81ED22-CF4B-4CE1-B1B2-B1E6D774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40F63B-47BD-5ECC-6664-E7643DDC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D0C-8799-2C47-89CD-D751DD72F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83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0F501C-6C0C-FA48-84C5-2A75E37A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56C194-8D93-7739-3DA9-EF9FF0902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59072E-71A5-4BBF-A71A-8D8D5A68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11E-3A4E-4E44-B373-CB2091EF9AB3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E5881F-24B0-87DA-AA2B-0FDC0BA5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D12E61-5462-B3D3-0D64-480DB77F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D0C-8799-2C47-89CD-D751DD72F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13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E8DE2BA-EB88-316C-0D14-6779324E6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F8099B-C274-72BA-6C27-B2DF802D6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405D0B-39D5-B563-4A1A-7B54845B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11E-3A4E-4E44-B373-CB2091EF9AB3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662B0F-FFF4-53BF-039F-DFD01E47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1AE0A6-4432-4FB4-DF80-F87DAE8B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D0C-8799-2C47-89CD-D751DD72F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74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5C097E-7805-0332-D2F6-00DD5376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774C7C-80B3-F974-3098-3A9E924F3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4E51EB-4A44-87C3-2D5F-3D88D255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11E-3A4E-4E44-B373-CB2091EF9AB3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C48911-2E0C-BABB-2F06-D6C164332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D477B1-B36C-CCAA-C97C-762F6675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D0C-8799-2C47-89CD-D751DD72F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89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8B3108-AD37-7D13-2983-0A9A724AE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58471C-8FBE-4901-5197-3DC811CCD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B842DB-6761-0C5C-ACF9-31A2F1D1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11E-3A4E-4E44-B373-CB2091EF9AB3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669283-04E4-8472-BCB0-A37B5044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4007AE-2BB4-BE20-4B36-80E22A4B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D0C-8799-2C47-89CD-D751DD72F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64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B558FC-A256-B2C5-4F86-7E307191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4B5BFA-7E92-9EF4-1BD3-32E8E8D29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2E3998-52D2-DBAE-ECE6-A37A10341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D665F3-6771-1925-2E10-6ACE5503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11E-3A4E-4E44-B373-CB2091EF9AB3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F99749-68BC-BBE0-A813-05EF0838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20CA49-1D1C-FF71-A2EB-11C342AE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D0C-8799-2C47-89CD-D751DD72F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47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467F17-C4E2-81D0-BFA6-3859EC83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D4E692-A187-DCB9-23BD-70050AAC0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3ADE7C-0B8F-FF4B-467F-1B44FCE12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EF72BF-C3D6-30F5-9CFA-D0939E722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61C18F8-09DC-32B4-C433-D2523EBF7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7A7F7CE-54FD-39AB-802A-072F81B3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11E-3A4E-4E44-B373-CB2091EF9AB3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4F6EAD3-F9BA-F416-4FA8-EE2D47F3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4FDD386-AA8C-9048-4973-B7204150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D0C-8799-2C47-89CD-D751DD72F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55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AA5344-2715-A5F4-0CAB-A727342E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1B3966F-34F1-073A-E50A-88C82A71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11E-3A4E-4E44-B373-CB2091EF9AB3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FEE449-3FB7-CA53-A99D-AFECC6F9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5C50BB7-63E9-150D-F31A-0AFB8F96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D0C-8799-2C47-89CD-D751DD72F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02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EA25916-92F5-5981-3691-E622CAE0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11E-3A4E-4E44-B373-CB2091EF9AB3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B16B5C7-B564-FCB9-4107-DBE0278C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5B9078-F660-E809-3DBC-AAC60683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D0C-8799-2C47-89CD-D751DD72F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07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972DAD-A76E-42CB-5B8C-B65C3CB6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93CAC-7359-8F5B-4738-AB599175F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3C6F1C-5878-0BB8-051A-B8BEE08DD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7079BC-3C61-8D4A-6069-6F254869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11E-3A4E-4E44-B373-CB2091EF9AB3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7317E2-B3A4-5A5C-7AD3-F6FB1ACCD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4454D8-EF99-AB94-81E1-3FC6F313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D0C-8799-2C47-89CD-D751DD72F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41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7C439E-F7E2-1B07-1E13-D94D4F9E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1CAB96B-E530-0748-1D91-AA8286522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3CFE5D-70DC-9A20-6DC8-EFDC8EA56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93AA27-9A26-0B2E-B768-4089D6D49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11E-3A4E-4E44-B373-CB2091EF9AB3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687F4D-1247-2247-D6BF-5AE4A5CE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1F7575-1389-FE9B-681E-6DE4F013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D0C-8799-2C47-89CD-D751DD72F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61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D8926A3-D279-E1D0-38A4-2EBDBE24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7FE892-E7EB-12E0-B477-CC816C11B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1F110B-A7E2-B504-C586-404C1EAAD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7D911E-3A4E-4E44-B373-CB2091EF9AB3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053FF0-90D2-8A80-81E4-FACD59F14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9112DC-EF18-6469-DC18-9D729A8FD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A48D0C-8799-2C47-89CD-D751DD72F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62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手紙&#10;&#10;自動的に生成された説明">
            <a:extLst>
              <a:ext uri="{FF2B5EF4-FFF2-40B4-BE49-F238E27FC236}">
                <a16:creationId xmlns:a16="http://schemas.microsoft.com/office/drawing/2014/main" id="{A7002769-A799-611C-ADB9-AACD562BB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5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YOSHIHIRO IMOGAWA</dc:creator>
  <cp:lastModifiedBy>YOSHIHIRO IMOGAWA</cp:lastModifiedBy>
  <cp:revision>1</cp:revision>
  <dcterms:created xsi:type="dcterms:W3CDTF">2024-10-20T12:30:42Z</dcterms:created>
  <dcterms:modified xsi:type="dcterms:W3CDTF">2024-10-20T12:31:40Z</dcterms:modified>
</cp:coreProperties>
</file>