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0" d="100"/>
          <a:sy n="80" d="100"/>
        </p:scale>
        <p:origin x="126" y="7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長谷川 貴志" userId="590d59873153b616" providerId="LiveId" clId="{17F2B77D-2C39-4C07-9742-95D0AAA5A5B6}"/>
    <pc:docChg chg="custSel modSld">
      <pc:chgData name="長谷川 貴志" userId="590d59873153b616" providerId="LiveId" clId="{17F2B77D-2C39-4C07-9742-95D0AAA5A5B6}" dt="2023-09-05T02:42:18.162" v="1003" actId="1076"/>
      <pc:docMkLst>
        <pc:docMk/>
      </pc:docMkLst>
      <pc:sldChg chg="addSp delSp modSp mod">
        <pc:chgData name="長谷川 貴志" userId="590d59873153b616" providerId="LiveId" clId="{17F2B77D-2C39-4C07-9742-95D0AAA5A5B6}" dt="2023-09-05T02:42:18.162" v="1003" actId="1076"/>
        <pc:sldMkLst>
          <pc:docMk/>
          <pc:sldMk cId="2160845390" sldId="256"/>
        </pc:sldMkLst>
        <pc:spChg chg="add del mod">
          <ac:chgData name="長谷川 貴志" userId="590d59873153b616" providerId="LiveId" clId="{17F2B77D-2C39-4C07-9742-95D0AAA5A5B6}" dt="2023-09-05T02:41:48.668" v="998"/>
          <ac:spMkLst>
            <pc:docMk/>
            <pc:sldMk cId="2160845390" sldId="256"/>
            <ac:spMk id="2" creationId="{ECC96166-A0A2-D6AE-22FE-49FD07FC4449}"/>
          </ac:spMkLst>
        </pc:spChg>
        <pc:spChg chg="mod">
          <ac:chgData name="長谷川 貴志" userId="590d59873153b616" providerId="LiveId" clId="{17F2B77D-2C39-4C07-9742-95D0AAA5A5B6}" dt="2023-09-05T02:42:18.162" v="1003" actId="1076"/>
          <ac:spMkLst>
            <pc:docMk/>
            <pc:sldMk cId="2160845390" sldId="256"/>
            <ac:spMk id="7" creationId="{7F6A03D9-3F5D-7297-08B4-A1298E81A013}"/>
          </ac:spMkLst>
        </pc:spChg>
        <pc:spChg chg="mod">
          <ac:chgData name="長谷川 貴志" userId="590d59873153b616" providerId="LiveId" clId="{17F2B77D-2C39-4C07-9742-95D0AAA5A5B6}" dt="2023-09-05T02:28:42.803" v="203" actId="20577"/>
          <ac:spMkLst>
            <pc:docMk/>
            <pc:sldMk cId="2160845390" sldId="256"/>
            <ac:spMk id="8" creationId="{A8634A81-22B9-ECB8-D54F-D42C02D7F558}"/>
          </ac:spMkLst>
        </pc:spChg>
        <pc:spChg chg="del">
          <ac:chgData name="長谷川 貴志" userId="590d59873153b616" providerId="LiveId" clId="{17F2B77D-2C39-4C07-9742-95D0AAA5A5B6}" dt="2023-09-05T02:27:38.902" v="85" actId="21"/>
          <ac:spMkLst>
            <pc:docMk/>
            <pc:sldMk cId="2160845390" sldId="256"/>
            <ac:spMk id="9" creationId="{E3A7BB92-95AE-1AD5-E25A-6BEAD0C2AA52}"/>
          </ac:spMkLst>
        </pc:spChg>
        <pc:spChg chg="del">
          <ac:chgData name="長谷川 貴志" userId="590d59873153b616" providerId="LiveId" clId="{17F2B77D-2C39-4C07-9742-95D0AAA5A5B6}" dt="2023-09-05T02:27:35.009" v="84" actId="21"/>
          <ac:spMkLst>
            <pc:docMk/>
            <pc:sldMk cId="2160845390" sldId="256"/>
            <ac:spMk id="10" creationId="{BD145231-50ED-9BBF-BE72-35722997A6FF}"/>
          </ac:spMkLst>
        </pc:spChg>
        <pc:spChg chg="del mod">
          <ac:chgData name="長谷川 貴志" userId="590d59873153b616" providerId="LiveId" clId="{17F2B77D-2C39-4C07-9742-95D0AAA5A5B6}" dt="2023-09-05T02:27:22.714" v="83" actId="21"/>
          <ac:spMkLst>
            <pc:docMk/>
            <pc:sldMk cId="2160845390" sldId="256"/>
            <ac:spMk id="11" creationId="{5C28A386-EB7B-0DA5-8206-39B1BD1B5035}"/>
          </ac:spMkLst>
        </pc:spChg>
      </pc:sldChg>
    </pc:docChg>
  </pc:docChgLst>
  <pc:docChgLst>
    <pc:chgData name="貴志 長谷川" userId="590d59873153b616" providerId="LiveId" clId="{39F9B6EC-CAB4-407B-AF7F-81AF0C849B5E}"/>
    <pc:docChg chg="custSel modSld">
      <pc:chgData name="貴志 長谷川" userId="590d59873153b616" providerId="LiveId" clId="{39F9B6EC-CAB4-407B-AF7F-81AF0C849B5E}" dt="2024-10-22T02:54:38.898" v="1371" actId="20577"/>
      <pc:docMkLst>
        <pc:docMk/>
      </pc:docMkLst>
      <pc:sldChg chg="modSp mod">
        <pc:chgData name="貴志 長谷川" userId="590d59873153b616" providerId="LiveId" clId="{39F9B6EC-CAB4-407B-AF7F-81AF0C849B5E}" dt="2024-10-22T02:54:38.898" v="1371" actId="20577"/>
        <pc:sldMkLst>
          <pc:docMk/>
          <pc:sldMk cId="2160845390" sldId="256"/>
        </pc:sldMkLst>
        <pc:spChg chg="mod">
          <ac:chgData name="貴志 長谷川" userId="590d59873153b616" providerId="LiveId" clId="{39F9B6EC-CAB4-407B-AF7F-81AF0C849B5E}" dt="2024-10-22T02:54:38.898" v="1371" actId="20577"/>
          <ac:spMkLst>
            <pc:docMk/>
            <pc:sldMk cId="2160845390" sldId="256"/>
            <ac:spMk id="7" creationId="{7F6A03D9-3F5D-7297-08B4-A1298E81A013}"/>
          </ac:spMkLst>
        </pc:spChg>
        <pc:spChg chg="mod">
          <ac:chgData name="貴志 長谷川" userId="590d59873153b616" providerId="LiveId" clId="{39F9B6EC-CAB4-407B-AF7F-81AF0C849B5E}" dt="2024-10-22T02:37:29.986" v="109" actId="20577"/>
          <ac:spMkLst>
            <pc:docMk/>
            <pc:sldMk cId="2160845390" sldId="256"/>
            <ac:spMk id="8" creationId="{A8634A81-22B9-ECB8-D54F-D42C02D7F55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534FC96-6A33-4D82-95D6-E0486FF3EB6E}" type="datetimeFigureOut">
              <a:rPr kumimoji="1" lang="ja-JP" altLang="en-US" smtClean="0"/>
              <a:t>2024/10/22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C6CDF2B-1E9C-4568-A27A-A60AF489156D}" type="slidenum">
              <a:rPr kumimoji="1" lang="ja-JP" altLang="en-US" smtClean="0"/>
              <a:t>‹#›</a:t>
            </a:fld>
            <a:endParaRPr kumimoji="1" lang="ja-JP"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14020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534FC96-6A33-4D82-95D6-E0486FF3EB6E}" type="datetimeFigureOut">
              <a:rPr kumimoji="1" lang="ja-JP" altLang="en-US" smtClean="0"/>
              <a:t>2024/10/22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C6CDF2B-1E9C-4568-A27A-A60AF489156D}" type="slidenum">
              <a:rPr kumimoji="1" lang="ja-JP" altLang="en-US" smtClean="0"/>
              <a:t>‹#›</a:t>
            </a:fld>
            <a:endParaRPr kumimoji="1" lang="ja-JP" altLang="en-US"/>
          </a:p>
        </p:txBody>
      </p:sp>
    </p:spTree>
    <p:extLst>
      <p:ext uri="{BB962C8B-B14F-4D97-AF65-F5344CB8AC3E}">
        <p14:creationId xmlns:p14="http://schemas.microsoft.com/office/powerpoint/2010/main" val="605021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534FC96-6A33-4D82-95D6-E0486FF3EB6E}" type="datetimeFigureOut">
              <a:rPr kumimoji="1" lang="ja-JP" altLang="en-US" smtClean="0"/>
              <a:t>2024/10/22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C6CDF2B-1E9C-4568-A27A-A60AF489156D}" type="slidenum">
              <a:rPr kumimoji="1" lang="ja-JP" altLang="en-US" smtClean="0"/>
              <a:t>‹#›</a:t>
            </a:fld>
            <a:endParaRPr kumimoji="1" lang="ja-JP" altLang="en-US"/>
          </a:p>
        </p:txBody>
      </p:sp>
    </p:spTree>
    <p:extLst>
      <p:ext uri="{BB962C8B-B14F-4D97-AF65-F5344CB8AC3E}">
        <p14:creationId xmlns:p14="http://schemas.microsoft.com/office/powerpoint/2010/main" val="691585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534FC96-6A33-4D82-95D6-E0486FF3EB6E}" type="datetimeFigureOut">
              <a:rPr kumimoji="1" lang="ja-JP" altLang="en-US" smtClean="0"/>
              <a:t>2024/10/22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C6CDF2B-1E9C-4568-A27A-A60AF489156D}" type="slidenum">
              <a:rPr kumimoji="1" lang="ja-JP" altLang="en-US" smtClean="0"/>
              <a:t>‹#›</a:t>
            </a:fld>
            <a:endParaRPr kumimoji="1" lang="ja-JP" altLang="en-US"/>
          </a:p>
        </p:txBody>
      </p:sp>
    </p:spTree>
    <p:extLst>
      <p:ext uri="{BB962C8B-B14F-4D97-AF65-F5344CB8AC3E}">
        <p14:creationId xmlns:p14="http://schemas.microsoft.com/office/powerpoint/2010/main" val="1866848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534FC96-6A33-4D82-95D6-E0486FF3EB6E}" type="datetimeFigureOut">
              <a:rPr kumimoji="1" lang="ja-JP" altLang="en-US" smtClean="0"/>
              <a:t>2024/10/22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C6CDF2B-1E9C-4568-A27A-A60AF489156D}" type="slidenum">
              <a:rPr kumimoji="1" lang="ja-JP" altLang="en-US" smtClean="0"/>
              <a:t>‹#›</a:t>
            </a:fld>
            <a:endParaRPr kumimoji="1" lang="ja-JP"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105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534FC96-6A33-4D82-95D6-E0486FF3EB6E}" type="datetimeFigureOut">
              <a:rPr kumimoji="1" lang="ja-JP" altLang="en-US" smtClean="0"/>
              <a:t>2024/10/22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C6CDF2B-1E9C-4568-A27A-A60AF489156D}" type="slidenum">
              <a:rPr kumimoji="1" lang="ja-JP" altLang="en-US" smtClean="0"/>
              <a:t>‹#›</a:t>
            </a:fld>
            <a:endParaRPr kumimoji="1" lang="ja-JP" altLang="en-US"/>
          </a:p>
        </p:txBody>
      </p:sp>
    </p:spTree>
    <p:extLst>
      <p:ext uri="{BB962C8B-B14F-4D97-AF65-F5344CB8AC3E}">
        <p14:creationId xmlns:p14="http://schemas.microsoft.com/office/powerpoint/2010/main" val="12428440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097280" y="2582334"/>
            <a:ext cx="493776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217920" y="2582334"/>
            <a:ext cx="493776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534FC96-6A33-4D82-95D6-E0486FF3EB6E}" type="datetimeFigureOut">
              <a:rPr kumimoji="1" lang="ja-JP" altLang="en-US" smtClean="0"/>
              <a:t>2024/10/22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C6CDF2B-1E9C-4568-A27A-A60AF489156D}" type="slidenum">
              <a:rPr kumimoji="1" lang="ja-JP" altLang="en-US" smtClean="0"/>
              <a:t>‹#›</a:t>
            </a:fld>
            <a:endParaRPr kumimoji="1" lang="ja-JP" altLang="en-US"/>
          </a:p>
        </p:txBody>
      </p:sp>
    </p:spTree>
    <p:extLst>
      <p:ext uri="{BB962C8B-B14F-4D97-AF65-F5344CB8AC3E}">
        <p14:creationId xmlns:p14="http://schemas.microsoft.com/office/powerpoint/2010/main" val="249130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534FC96-6A33-4D82-95D6-E0486FF3EB6E}" type="datetimeFigureOut">
              <a:rPr kumimoji="1" lang="ja-JP" altLang="en-US" smtClean="0"/>
              <a:t>2024/10/22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C6CDF2B-1E9C-4568-A27A-A60AF489156D}" type="slidenum">
              <a:rPr kumimoji="1" lang="ja-JP" altLang="en-US" smtClean="0"/>
              <a:t>‹#›</a:t>
            </a:fld>
            <a:endParaRPr kumimoji="1" lang="ja-JP" altLang="en-US"/>
          </a:p>
        </p:txBody>
      </p:sp>
    </p:spTree>
    <p:extLst>
      <p:ext uri="{BB962C8B-B14F-4D97-AF65-F5344CB8AC3E}">
        <p14:creationId xmlns:p14="http://schemas.microsoft.com/office/powerpoint/2010/main" val="2237384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534FC96-6A33-4D82-95D6-E0486FF3EB6E}" type="datetimeFigureOut">
              <a:rPr kumimoji="1" lang="ja-JP" altLang="en-US" smtClean="0"/>
              <a:t>2024/10/22</a:t>
            </a:fld>
            <a:endParaRPr kumimoji="1" lang="ja-JP" alt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kumimoji="1" lang="ja-JP" altLang="en-US"/>
          </a:p>
        </p:txBody>
      </p:sp>
      <p:sp>
        <p:nvSpPr>
          <p:cNvPr id="9" name="Slide Number Placeholder 8"/>
          <p:cNvSpPr>
            <a:spLocks noGrp="1"/>
          </p:cNvSpPr>
          <p:nvPr>
            <p:ph type="sldNum" sz="quarter" idx="12"/>
          </p:nvPr>
        </p:nvSpPr>
        <p:spPr/>
        <p:txBody>
          <a:bodyPr/>
          <a:lstStyle/>
          <a:p>
            <a:fld id="{3C6CDF2B-1E9C-4568-A27A-A60AF489156D}" type="slidenum">
              <a:rPr kumimoji="1" lang="ja-JP" altLang="en-US" smtClean="0"/>
              <a:t>‹#›</a:t>
            </a:fld>
            <a:endParaRPr kumimoji="1" lang="ja-JP" altLang="en-US"/>
          </a:p>
        </p:txBody>
      </p:sp>
    </p:spTree>
    <p:extLst>
      <p:ext uri="{BB962C8B-B14F-4D97-AF65-F5344CB8AC3E}">
        <p14:creationId xmlns:p14="http://schemas.microsoft.com/office/powerpoint/2010/main" val="32992757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534FC96-6A33-4D82-95D6-E0486FF3EB6E}" type="datetimeFigureOut">
              <a:rPr kumimoji="1" lang="ja-JP" altLang="en-US" smtClean="0"/>
              <a:t>2024/10/22</a:t>
            </a:fld>
            <a:endParaRPr kumimoji="1" lang="ja-JP" alt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kumimoji="1" lang="ja-JP" alt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C6CDF2B-1E9C-4568-A27A-A60AF489156D}" type="slidenum">
              <a:rPr kumimoji="1" lang="ja-JP" altLang="en-US" smtClean="0"/>
              <a:t>‹#›</a:t>
            </a:fld>
            <a:endParaRPr kumimoji="1" lang="ja-JP" altLang="en-US"/>
          </a:p>
        </p:txBody>
      </p:sp>
    </p:spTree>
    <p:extLst>
      <p:ext uri="{BB962C8B-B14F-4D97-AF65-F5344CB8AC3E}">
        <p14:creationId xmlns:p14="http://schemas.microsoft.com/office/powerpoint/2010/main" val="4279448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534FC96-6A33-4D82-95D6-E0486FF3EB6E}" type="datetimeFigureOut">
              <a:rPr kumimoji="1" lang="ja-JP" altLang="en-US" smtClean="0"/>
              <a:t>2024/10/22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C6CDF2B-1E9C-4568-A27A-A60AF489156D}" type="slidenum">
              <a:rPr kumimoji="1" lang="ja-JP" altLang="en-US" smtClean="0"/>
              <a:t>‹#›</a:t>
            </a:fld>
            <a:endParaRPr kumimoji="1" lang="ja-JP" altLang="en-US"/>
          </a:p>
        </p:txBody>
      </p:sp>
    </p:spTree>
    <p:extLst>
      <p:ext uri="{BB962C8B-B14F-4D97-AF65-F5344CB8AC3E}">
        <p14:creationId xmlns:p14="http://schemas.microsoft.com/office/powerpoint/2010/main" val="426767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534FC96-6A33-4D82-95D6-E0486FF3EB6E}" type="datetimeFigureOut">
              <a:rPr kumimoji="1" lang="ja-JP" altLang="en-US" smtClean="0"/>
              <a:t>2024/10/22</a:t>
            </a:fld>
            <a:endParaRPr kumimoji="1" lang="ja-JP" alt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kumimoji="1" lang="ja-JP" alt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C6CDF2B-1E9C-4568-A27A-A60AF489156D}" type="slidenum">
              <a:rPr kumimoji="1" lang="ja-JP" altLang="en-US" smtClean="0"/>
              <a:t>‹#›</a:t>
            </a:fld>
            <a:endParaRPr kumimoji="1" lang="ja-JP" alt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9285647"/>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txStyles>
    <p:title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字幕 2">
            <a:extLst>
              <a:ext uri="{FF2B5EF4-FFF2-40B4-BE49-F238E27FC236}">
                <a16:creationId xmlns:a16="http://schemas.microsoft.com/office/drawing/2014/main" id="{FB233CD5-B602-C41A-DC15-9A102A5155C2}"/>
              </a:ext>
            </a:extLst>
          </p:cNvPr>
          <p:cNvSpPr>
            <a:spLocks noGrp="1"/>
          </p:cNvSpPr>
          <p:nvPr>
            <p:ph idx="1"/>
          </p:nvPr>
        </p:nvSpPr>
        <p:spPr>
          <a:xfrm>
            <a:off x="5007429" y="6459136"/>
            <a:ext cx="7075080" cy="472887"/>
          </a:xfrm>
        </p:spPr>
        <p:txBody>
          <a:bodyPr/>
          <a:lstStyle/>
          <a:p>
            <a:r>
              <a:rPr kumimoji="1" lang="ja-JP" altLang="en-US" dirty="0">
                <a:solidFill>
                  <a:srgbClr val="002060"/>
                </a:solidFill>
              </a:rPr>
              <a:t>　　　　　　　　　　　　　　　　　　　　カクチョー不動産　長谷川貴志　</a:t>
            </a:r>
          </a:p>
        </p:txBody>
      </p:sp>
      <p:sp>
        <p:nvSpPr>
          <p:cNvPr id="6" name="字幕 2">
            <a:extLst>
              <a:ext uri="{FF2B5EF4-FFF2-40B4-BE49-F238E27FC236}">
                <a16:creationId xmlns:a16="http://schemas.microsoft.com/office/drawing/2014/main" id="{B7CA3CE6-A520-A6BC-F6CA-50ADC3E9D50F}"/>
              </a:ext>
            </a:extLst>
          </p:cNvPr>
          <p:cNvSpPr txBox="1">
            <a:spLocks/>
          </p:cNvSpPr>
          <p:nvPr/>
        </p:nvSpPr>
        <p:spPr>
          <a:xfrm>
            <a:off x="1702525" y="746532"/>
            <a:ext cx="3470365" cy="831061"/>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None/>
              <a:defRPr kumimoji="1" sz="2400" kern="1200" cap="all" spc="200" baseline="0">
                <a:solidFill>
                  <a:schemeClr val="tx2"/>
                </a:solidFill>
                <a:latin typeface="+mj-lt"/>
                <a:ea typeface="+mn-ea"/>
                <a:cs typeface="+mn-cs"/>
              </a:defRPr>
            </a:lvl1pPr>
            <a:lvl2pPr marL="457200" indent="0" algn="ctr" defTabSz="914400" rtl="0" eaLnBrk="1" latinLnBrk="0" hangingPunct="1">
              <a:lnSpc>
                <a:spcPct val="90000"/>
              </a:lnSpc>
              <a:spcBef>
                <a:spcPts val="200"/>
              </a:spcBef>
              <a:spcAft>
                <a:spcPts val="400"/>
              </a:spcAft>
              <a:buClr>
                <a:schemeClr val="accent1"/>
              </a:buClr>
              <a:buFont typeface="Calibri" pitchFamily="34" charset="0"/>
              <a:buNone/>
              <a:defRPr kumimoji="1" sz="2400" kern="1200">
                <a:solidFill>
                  <a:schemeClr val="tx1">
                    <a:lumMod val="75000"/>
                    <a:lumOff val="25000"/>
                  </a:schemeClr>
                </a:solidFill>
                <a:latin typeface="+mn-lt"/>
                <a:ea typeface="+mn-ea"/>
                <a:cs typeface="+mn-cs"/>
              </a:defRPr>
            </a:lvl2pPr>
            <a:lvl3pPr marL="914400" indent="0" algn="ctr" defTabSz="914400" rtl="0" eaLnBrk="1" latinLnBrk="0" hangingPunct="1">
              <a:lnSpc>
                <a:spcPct val="90000"/>
              </a:lnSpc>
              <a:spcBef>
                <a:spcPts val="200"/>
              </a:spcBef>
              <a:spcAft>
                <a:spcPts val="400"/>
              </a:spcAft>
              <a:buClr>
                <a:schemeClr val="accent1"/>
              </a:buClr>
              <a:buFont typeface="Calibri" pitchFamily="34" charset="0"/>
              <a:buNone/>
              <a:defRPr kumimoji="1" sz="2400" kern="1200">
                <a:solidFill>
                  <a:schemeClr val="tx1">
                    <a:lumMod val="75000"/>
                    <a:lumOff val="25000"/>
                  </a:schemeClr>
                </a:solidFill>
                <a:latin typeface="+mn-lt"/>
                <a:ea typeface="+mn-ea"/>
                <a:cs typeface="+mn-cs"/>
              </a:defRPr>
            </a:lvl3pPr>
            <a:lvl4pPr marL="13716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4pPr>
            <a:lvl5pPr marL="18288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5pPr>
            <a:lvl6pPr marL="22860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6pPr>
            <a:lvl7pPr marL="27432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7pPr>
            <a:lvl8pPr marL="32004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8pPr>
            <a:lvl9pPr marL="36576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9pPr>
          </a:lstStyle>
          <a:p>
            <a:r>
              <a:rPr lang="ja-JP" altLang="en-US" sz="3600" dirty="0">
                <a:solidFill>
                  <a:srgbClr val="002060"/>
                </a:solidFill>
                <a:highlight>
                  <a:srgbClr val="00FF00"/>
                </a:highlight>
              </a:rPr>
              <a:t>推 薦 の 言 葉　　</a:t>
            </a:r>
            <a:endParaRPr lang="ja-JP" altLang="en-US" sz="2800" dirty="0">
              <a:solidFill>
                <a:srgbClr val="002060"/>
              </a:solidFill>
            </a:endParaRPr>
          </a:p>
        </p:txBody>
      </p:sp>
      <p:sp>
        <p:nvSpPr>
          <p:cNvPr id="7" name="タイトル 1">
            <a:extLst>
              <a:ext uri="{FF2B5EF4-FFF2-40B4-BE49-F238E27FC236}">
                <a16:creationId xmlns:a16="http://schemas.microsoft.com/office/drawing/2014/main" id="{7F6A03D9-3F5D-7297-08B4-A1298E81A013}"/>
              </a:ext>
            </a:extLst>
          </p:cNvPr>
          <p:cNvSpPr txBox="1">
            <a:spLocks/>
          </p:cNvSpPr>
          <p:nvPr/>
        </p:nvSpPr>
        <p:spPr>
          <a:xfrm>
            <a:off x="1066800" y="2906189"/>
            <a:ext cx="10058400" cy="4025834"/>
          </a:xfrm>
          <a:prstGeom prst="rect">
            <a:avLst/>
          </a:prstGeom>
        </p:spPr>
        <p:txBody>
          <a:bodyPr vert="horz" lIns="91440" tIns="45720" rIns="91440" bIns="45720" rtlCol="0" anchor="b">
            <a:normAutofit fontScale="70000" lnSpcReduction="20000"/>
          </a:bodyPr>
          <a:lstStyle>
            <a:lvl1pPr algn="l" defTabSz="914400" rtl="0" eaLnBrk="1" latinLnBrk="0" hangingPunct="1">
              <a:lnSpc>
                <a:spcPct val="85000"/>
              </a:lnSpc>
              <a:spcBef>
                <a:spcPct val="0"/>
              </a:spcBef>
              <a:buNone/>
              <a:defRPr kumimoji="1" sz="8000" kern="1200" spc="-50" baseline="0">
                <a:solidFill>
                  <a:schemeClr val="tx1">
                    <a:lumMod val="85000"/>
                    <a:lumOff val="15000"/>
                  </a:schemeClr>
                </a:solidFill>
                <a:latin typeface="+mj-lt"/>
                <a:ea typeface="+mj-ea"/>
                <a:cs typeface="+mj-cs"/>
              </a:defRPr>
            </a:lvl1pPr>
          </a:lstStyle>
          <a:p>
            <a:pPr>
              <a:lnSpc>
                <a:spcPct val="120000"/>
              </a:lnSpc>
            </a:pPr>
            <a:r>
              <a:rPr lang="ja-JP" altLang="en-US" sz="2800" dirty="0"/>
              <a:t>「ごみ屋敷の片付け＆不用品回収」の槇村さんを推薦します</a:t>
            </a:r>
            <a:endParaRPr lang="en-US" altLang="ja-JP" sz="2800" dirty="0"/>
          </a:p>
          <a:p>
            <a:pPr>
              <a:lnSpc>
                <a:spcPct val="120000"/>
              </a:lnSpc>
            </a:pPr>
            <a:endParaRPr lang="en-US" altLang="ja-JP" sz="2800" dirty="0"/>
          </a:p>
          <a:p>
            <a:pPr>
              <a:lnSpc>
                <a:spcPct val="120000"/>
              </a:lnSpc>
            </a:pPr>
            <a:r>
              <a:rPr lang="ja-JP" altLang="en-US" sz="2800" dirty="0"/>
              <a:t>所沢市の物件の売却依頼を受けるとともに残置物の片付けの依頼も受け槇村さんを紹介させていただきました。　</a:t>
            </a:r>
            <a:endParaRPr lang="en-US" altLang="ja-JP" sz="2800" dirty="0"/>
          </a:p>
          <a:p>
            <a:pPr>
              <a:lnSpc>
                <a:spcPct val="120000"/>
              </a:lnSpc>
            </a:pPr>
            <a:endParaRPr lang="en-US" altLang="ja-JP" sz="2800" dirty="0"/>
          </a:p>
          <a:p>
            <a:pPr>
              <a:lnSpc>
                <a:spcPct val="120000"/>
              </a:lnSpc>
            </a:pPr>
            <a:r>
              <a:rPr lang="ja-JP" altLang="en-US" sz="2800" dirty="0"/>
              <a:t>私にしては遠方で現地の環境もわからない中現地の案内、丁寧な対応でトータル的にサポートしていただきました。また、他業者ではなかなか対応していけない屋根が崩れているという危険な現場にもかかわらず依頼を受けていただき感謝しています。</a:t>
            </a:r>
            <a:endParaRPr lang="en-US" altLang="ja-JP" sz="2800" dirty="0"/>
          </a:p>
          <a:p>
            <a:pPr>
              <a:lnSpc>
                <a:spcPct val="120000"/>
              </a:lnSpc>
            </a:pPr>
            <a:endParaRPr lang="en-US" altLang="ja-JP" sz="2800" dirty="0"/>
          </a:p>
          <a:p>
            <a:pPr>
              <a:lnSpc>
                <a:spcPct val="120000"/>
              </a:lnSpc>
            </a:pPr>
            <a:r>
              <a:rPr lang="ja-JP" altLang="en-US" sz="2800" dirty="0"/>
              <a:t>作業内容も丁寧で近隣への対応も礼儀正しくお客様に大変喜んでいただきました。</a:t>
            </a:r>
            <a:endParaRPr lang="en-US" altLang="ja-JP" sz="2800" dirty="0"/>
          </a:p>
          <a:p>
            <a:pPr>
              <a:lnSpc>
                <a:spcPct val="120000"/>
              </a:lnSpc>
            </a:pPr>
            <a:endParaRPr lang="en-US" altLang="ja-JP" sz="2800" dirty="0"/>
          </a:p>
          <a:p>
            <a:pPr>
              <a:lnSpc>
                <a:spcPct val="120000"/>
              </a:lnSpc>
            </a:pPr>
            <a:r>
              <a:rPr lang="ja-JP" altLang="en-US" sz="2800" dirty="0"/>
              <a:t>以上のことから「ごみ屋敷の片付け＆不用品回収」の槇村さんを</a:t>
            </a:r>
            <a:r>
              <a:rPr lang="ja-JP" altLang="en-US" sz="2800"/>
              <a:t>推薦します</a:t>
            </a:r>
            <a:endParaRPr lang="en-US" altLang="ja-JP" sz="2800" dirty="0"/>
          </a:p>
          <a:p>
            <a:pPr>
              <a:lnSpc>
                <a:spcPct val="120000"/>
              </a:lnSpc>
            </a:pPr>
            <a:endParaRPr lang="en-US" altLang="ja-JP" sz="2800" dirty="0"/>
          </a:p>
          <a:p>
            <a:pPr>
              <a:lnSpc>
                <a:spcPct val="120000"/>
              </a:lnSpc>
            </a:pPr>
            <a:endParaRPr lang="en-US" altLang="ja-JP" sz="2800" dirty="0"/>
          </a:p>
          <a:p>
            <a:endParaRPr lang="en-US" altLang="ja-JP" sz="2800" dirty="0"/>
          </a:p>
        </p:txBody>
      </p:sp>
      <p:sp>
        <p:nvSpPr>
          <p:cNvPr id="8" name="字幕 2">
            <a:extLst>
              <a:ext uri="{FF2B5EF4-FFF2-40B4-BE49-F238E27FC236}">
                <a16:creationId xmlns:a16="http://schemas.microsoft.com/office/drawing/2014/main" id="{A8634A81-22B9-ECB8-D54F-D42C02D7F558}"/>
              </a:ext>
            </a:extLst>
          </p:cNvPr>
          <p:cNvSpPr txBox="1">
            <a:spLocks/>
          </p:cNvSpPr>
          <p:nvPr/>
        </p:nvSpPr>
        <p:spPr>
          <a:xfrm>
            <a:off x="5007429" y="1254573"/>
            <a:ext cx="6714308" cy="488744"/>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None/>
              <a:defRPr kumimoji="1" sz="2400" kern="1200" cap="all" spc="200" baseline="0">
                <a:solidFill>
                  <a:schemeClr val="tx2"/>
                </a:solidFill>
                <a:latin typeface="+mj-lt"/>
                <a:ea typeface="+mn-ea"/>
                <a:cs typeface="+mn-cs"/>
              </a:defRPr>
            </a:lvl1pPr>
            <a:lvl2pPr marL="457200" indent="0" algn="ctr" defTabSz="914400" rtl="0" eaLnBrk="1" latinLnBrk="0" hangingPunct="1">
              <a:lnSpc>
                <a:spcPct val="90000"/>
              </a:lnSpc>
              <a:spcBef>
                <a:spcPts val="200"/>
              </a:spcBef>
              <a:spcAft>
                <a:spcPts val="400"/>
              </a:spcAft>
              <a:buClr>
                <a:schemeClr val="accent1"/>
              </a:buClr>
              <a:buFont typeface="Calibri" pitchFamily="34" charset="0"/>
              <a:buNone/>
              <a:defRPr kumimoji="1" sz="2400" kern="1200">
                <a:solidFill>
                  <a:schemeClr val="tx1">
                    <a:lumMod val="75000"/>
                    <a:lumOff val="25000"/>
                  </a:schemeClr>
                </a:solidFill>
                <a:latin typeface="+mn-lt"/>
                <a:ea typeface="+mn-ea"/>
                <a:cs typeface="+mn-cs"/>
              </a:defRPr>
            </a:lvl2pPr>
            <a:lvl3pPr marL="914400" indent="0" algn="ctr" defTabSz="914400" rtl="0" eaLnBrk="1" latinLnBrk="0" hangingPunct="1">
              <a:lnSpc>
                <a:spcPct val="90000"/>
              </a:lnSpc>
              <a:spcBef>
                <a:spcPts val="200"/>
              </a:spcBef>
              <a:spcAft>
                <a:spcPts val="400"/>
              </a:spcAft>
              <a:buClr>
                <a:schemeClr val="accent1"/>
              </a:buClr>
              <a:buFont typeface="Calibri" pitchFamily="34" charset="0"/>
              <a:buNone/>
              <a:defRPr kumimoji="1" sz="2400" kern="1200">
                <a:solidFill>
                  <a:schemeClr val="tx1">
                    <a:lumMod val="75000"/>
                    <a:lumOff val="25000"/>
                  </a:schemeClr>
                </a:solidFill>
                <a:latin typeface="+mn-lt"/>
                <a:ea typeface="+mn-ea"/>
                <a:cs typeface="+mn-cs"/>
              </a:defRPr>
            </a:lvl3pPr>
            <a:lvl4pPr marL="13716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4pPr>
            <a:lvl5pPr marL="18288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5pPr>
            <a:lvl6pPr marL="22860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6pPr>
            <a:lvl7pPr marL="27432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7pPr>
            <a:lvl8pPr marL="32004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8pPr>
            <a:lvl9pPr marL="36576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9pPr>
          </a:lstStyle>
          <a:p>
            <a:r>
              <a:rPr lang="ja-JP" altLang="en-US" dirty="0">
                <a:solidFill>
                  <a:srgbClr val="002060"/>
                </a:solidFill>
              </a:rPr>
              <a:t>有限会社　江南興業所　槇村翔磨　様</a:t>
            </a:r>
          </a:p>
        </p:txBody>
      </p:sp>
    </p:spTree>
    <p:extLst>
      <p:ext uri="{BB962C8B-B14F-4D97-AF65-F5344CB8AC3E}">
        <p14:creationId xmlns:p14="http://schemas.microsoft.com/office/powerpoint/2010/main" val="2160845390"/>
      </p:ext>
    </p:extLst>
  </p:cSld>
  <p:clrMapOvr>
    <a:masterClrMapping/>
  </p:clrMapOvr>
</p:sld>
</file>

<file path=ppt/theme/theme1.xml><?xml version="1.0" encoding="utf-8"?>
<a:theme xmlns:a="http://schemas.openxmlformats.org/drawingml/2006/main" name="レトロスペクト">
  <a:themeElements>
    <a:clrScheme name="レトロスペクト">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レトロスペク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
  <TotalTime>114</TotalTime>
  <Words>152</Words>
  <Application>Microsoft Office PowerPoint</Application>
  <PresentationFormat>ワイド画面</PresentationFormat>
  <Paragraphs>13</Paragraphs>
  <Slides>1</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1</vt:i4>
      </vt:variant>
    </vt:vector>
  </HeadingPairs>
  <TitlesOfParts>
    <vt:vector size="4" baseType="lpstr">
      <vt:lpstr>Calibri</vt:lpstr>
      <vt:lpstr>Calibri Light</vt:lpstr>
      <vt:lpstr>レトロスペクト</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思考を変えるには 　　　　　　まず身体から</dc:title>
  <dc:creator>長谷川 貴志</dc:creator>
  <cp:lastModifiedBy>貴志 長谷川</cp:lastModifiedBy>
  <cp:revision>5</cp:revision>
  <dcterms:created xsi:type="dcterms:W3CDTF">2022-07-30T09:49:50Z</dcterms:created>
  <dcterms:modified xsi:type="dcterms:W3CDTF">2024-10-22T02:54:46Z</dcterms:modified>
</cp:coreProperties>
</file>