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ja-JP"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2" name="Google Shape;62;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latin typeface="Arial"/>
              <a:ea typeface="Arial"/>
              <a:cs typeface="Arial"/>
              <a:sym typeface="Arial"/>
            </a:endParaRPr>
          </a:p>
        </p:txBody>
      </p:sp>
      <p:sp>
        <p:nvSpPr>
          <p:cNvPr id="63" name="Google Shape;63;p1: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SzPts val="1400"/>
              <a:buNone/>
            </a:pPr>
            <a:fld id="{00000000-1234-1234-1234-123412341234}" type="slidenum">
              <a:rPr lang="ja-JP">
                <a:latin typeface="Arial"/>
                <a:ea typeface="Arial"/>
                <a:cs typeface="Arial"/>
                <a:sym typeface="Arial"/>
              </a:rPr>
              <a:t>‹#›</a:t>
            </a:fld>
            <a:endParaRPr>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タイトルとコンテンツ" type="obj">
  <p:cSld name="OBJECT">
    <p:spTree>
      <p:nvGrpSpPr>
        <p:cNvPr id="13" name="Shape 13"/>
        <p:cNvGrpSpPr/>
        <p:nvPr/>
      </p:nvGrpSpPr>
      <p:grpSpPr>
        <a:xfrm>
          <a:off x="0" y="0"/>
          <a:ext cx="0" cy="0"/>
          <a:chOff x="0" y="0"/>
          <a:chExt cx="0" cy="0"/>
        </a:xfrm>
      </p:grpSpPr>
      <p:sp>
        <p:nvSpPr>
          <p:cNvPr id="14" name="Google Shape;14;p2"/>
          <p:cNvSpPr txBox="1"/>
          <p:nvPr>
            <p:ph type="title"/>
          </p:nvPr>
        </p:nvSpPr>
        <p:spPr>
          <a:xfrm>
            <a:off x="609600" y="704088"/>
            <a:ext cx="10972800" cy="1143000"/>
          </a:xfrm>
          <a:prstGeom prst="rect">
            <a:avLst/>
          </a:prstGeom>
          <a:noFill/>
          <a:ln>
            <a:noFill/>
          </a:ln>
        </p:spPr>
        <p:txBody>
          <a:bodyPr anchorCtr="0" anchor="b" bIns="0" lIns="0" spcFirstLastPara="1" rIns="0" wrap="square" tIns="45700">
            <a:normAutofit/>
          </a:bodyPr>
          <a:lstStyle>
            <a:lvl1pPr lvl="0" algn="l">
              <a:lnSpc>
                <a:spcPct val="80000"/>
              </a:lnSpc>
              <a:spcBef>
                <a:spcPts val="0"/>
              </a:spcBef>
              <a:spcAft>
                <a:spcPts val="0"/>
              </a:spcAft>
              <a:buClr>
                <a:schemeClr val="dk2"/>
              </a:buClr>
              <a:buSzPts val="18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15" name="Google Shape;15;p2"/>
          <p:cNvSpPr txBox="1"/>
          <p:nvPr>
            <p:ph idx="1" type="body"/>
          </p:nvPr>
        </p:nvSpPr>
        <p:spPr>
          <a:xfrm>
            <a:off x="609600" y="1935480"/>
            <a:ext cx="10972800" cy="4343400"/>
          </a:xfrm>
          <a:prstGeom prst="rect">
            <a:avLst/>
          </a:prstGeom>
          <a:noFill/>
          <a:ln>
            <a:noFill/>
          </a:ln>
        </p:spPr>
        <p:txBody>
          <a:bodyPr anchorCtr="0" anchor="t" bIns="45700" lIns="91425" spcFirstLastPara="1" rIns="91425" wrap="square" tIns="45700">
            <a:normAutofit/>
          </a:bodyPr>
          <a:lstStyle>
            <a:lvl1pPr indent="-337185" lvl="0" marL="457200" algn="l">
              <a:lnSpc>
                <a:spcPct val="115000"/>
              </a:lnSpc>
              <a:spcBef>
                <a:spcPts val="360"/>
              </a:spcBef>
              <a:spcAft>
                <a:spcPts val="0"/>
              </a:spcAft>
              <a:buSzPts val="1710"/>
              <a:buChar char="●"/>
              <a:defRPr/>
            </a:lvl1pPr>
            <a:lvl2pPr indent="-325755" lvl="1" marL="914400" algn="l">
              <a:lnSpc>
                <a:spcPct val="115000"/>
              </a:lnSpc>
              <a:spcBef>
                <a:spcPts val="1600"/>
              </a:spcBef>
              <a:spcAft>
                <a:spcPts val="0"/>
              </a:spcAft>
              <a:buSzPts val="1530"/>
              <a:buChar char="○"/>
              <a:defRPr/>
            </a:lvl2pPr>
            <a:lvl3pPr indent="-308610" lvl="2" marL="1371600" algn="l">
              <a:lnSpc>
                <a:spcPct val="115000"/>
              </a:lnSpc>
              <a:spcBef>
                <a:spcPts val="1600"/>
              </a:spcBef>
              <a:spcAft>
                <a:spcPts val="0"/>
              </a:spcAft>
              <a:buSzPts val="1260"/>
              <a:buChar char="■"/>
              <a:defRPr/>
            </a:lvl3pPr>
            <a:lvl4pPr indent="-302894" lvl="3" marL="1828800" algn="l">
              <a:lnSpc>
                <a:spcPct val="115000"/>
              </a:lnSpc>
              <a:spcBef>
                <a:spcPts val="1600"/>
              </a:spcBef>
              <a:spcAft>
                <a:spcPts val="0"/>
              </a:spcAft>
              <a:buSzPts val="1170"/>
              <a:buChar char="●"/>
              <a:defRPr/>
            </a:lvl4pPr>
            <a:lvl5pPr indent="-302895" lvl="4" marL="2286000" algn="l">
              <a:lnSpc>
                <a:spcPct val="115000"/>
              </a:lnSpc>
              <a:spcBef>
                <a:spcPts val="1600"/>
              </a:spcBef>
              <a:spcAft>
                <a:spcPts val="0"/>
              </a:spcAft>
              <a:buSzPts val="1170"/>
              <a:buChar char="○"/>
              <a:defRPr/>
            </a:lvl5pPr>
            <a:lvl6pPr indent="-320039" lvl="5" marL="2743200" algn="l">
              <a:lnSpc>
                <a:spcPct val="115000"/>
              </a:lnSpc>
              <a:spcBef>
                <a:spcPts val="1600"/>
              </a:spcBef>
              <a:spcAft>
                <a:spcPts val="0"/>
              </a:spcAft>
              <a:buSzPts val="1440"/>
              <a:buChar char="■"/>
              <a:defRPr/>
            </a:lvl6pPr>
            <a:lvl7pPr indent="-320039" lvl="6" marL="3200400" algn="l">
              <a:lnSpc>
                <a:spcPct val="115000"/>
              </a:lnSpc>
              <a:spcBef>
                <a:spcPts val="1600"/>
              </a:spcBef>
              <a:spcAft>
                <a:spcPts val="0"/>
              </a:spcAft>
              <a:buSzPts val="1440"/>
              <a:buChar char="●"/>
              <a:defRPr/>
            </a:lvl7pPr>
            <a:lvl8pPr indent="-342900" lvl="7" marL="3657600" algn="l">
              <a:lnSpc>
                <a:spcPct val="115000"/>
              </a:lnSpc>
              <a:spcBef>
                <a:spcPts val="1600"/>
              </a:spcBef>
              <a:spcAft>
                <a:spcPts val="0"/>
              </a:spcAft>
              <a:buSzPts val="1800"/>
              <a:buChar char="○"/>
              <a:defRPr/>
            </a:lvl8pPr>
            <a:lvl9pPr indent="-342900" lvl="8" marL="4114800" algn="l">
              <a:lnSpc>
                <a:spcPct val="115000"/>
              </a:lnSpc>
              <a:spcBef>
                <a:spcPts val="1600"/>
              </a:spcBef>
              <a:spcAft>
                <a:spcPts val="1600"/>
              </a:spcAft>
              <a:buSzPts val="1800"/>
              <a:buChar char="■"/>
              <a:defRPr/>
            </a:lvl9pPr>
          </a:lstStyle>
          <a:p/>
        </p:txBody>
      </p:sp>
      <p:sp>
        <p:nvSpPr>
          <p:cNvPr id="16" name="Google Shape;16;p2"/>
          <p:cNvSpPr txBox="1"/>
          <p:nvPr>
            <p:ph idx="10" type="dt"/>
          </p:nvPr>
        </p:nvSpPr>
        <p:spPr>
          <a:xfrm>
            <a:off x="609600" y="6356351"/>
            <a:ext cx="28449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7" name="Google Shape;17;p2"/>
          <p:cNvSpPr txBox="1"/>
          <p:nvPr>
            <p:ph idx="11" type="ftr"/>
          </p:nvPr>
        </p:nvSpPr>
        <p:spPr>
          <a:xfrm>
            <a:off x="3556000" y="6356351"/>
            <a:ext cx="4470300" cy="365100"/>
          </a:xfrm>
          <a:prstGeom prst="rect">
            <a:avLst/>
          </a:prstGeom>
          <a:noFill/>
          <a:ln>
            <a:noFill/>
          </a:ln>
        </p:spPr>
        <p:txBody>
          <a:bodyPr anchorCtr="0" anchor="b" bIns="0" lIns="0" spcFirstLastPara="1" rIns="0" wrap="square" tIns="0">
            <a:noAutofit/>
          </a:bodyPr>
          <a:lstStyle>
            <a:lvl1pPr lvl="0"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400" u="none" cap="none" strike="noStrike">
                <a:solidFill>
                  <a:srgbClr val="000000"/>
                </a:solidFill>
                <a:latin typeface="Arial"/>
                <a:ea typeface="Arial"/>
                <a:cs typeface="Arial"/>
                <a:sym typeface="Arial"/>
              </a:defRPr>
            </a:lvl9pPr>
          </a:lstStyle>
          <a:p/>
        </p:txBody>
      </p:sp>
      <p:sp>
        <p:nvSpPr>
          <p:cNvPr id="18" name="Google Shape;18;p2"/>
          <p:cNvSpPr txBox="1"/>
          <p:nvPr>
            <p:ph idx="12" type="sldNum"/>
          </p:nvPr>
        </p:nvSpPr>
        <p:spPr>
          <a:xfrm>
            <a:off x="10566400" y="6356351"/>
            <a:ext cx="1016100" cy="365100"/>
          </a:xfrm>
          <a:prstGeom prst="rect">
            <a:avLst/>
          </a:prstGeom>
          <a:noFill/>
          <a:ln>
            <a:noFill/>
          </a:ln>
        </p:spPr>
        <p:txBody>
          <a:bodyPr anchorCtr="0" anchor="b" bIns="0" lIns="0" spcFirstLastPara="1" rIns="0" wrap="square" tIns="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mc:AlternateContent>
    <mc:Choice Requires="p14">
      <p:transition spd="slow" p14:dur="700">
        <p:fade/>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1"/>
          <p:cNvSpPr txBox="1"/>
          <p:nvPr>
            <p:ph idx="1" type="body"/>
          </p:nvPr>
        </p:nvSpPr>
        <p:spPr>
          <a:xfrm>
            <a:off x="415600" y="5640767"/>
            <a:ext cx="7998300" cy="806700"/>
          </a:xfrm>
          <a:prstGeom prst="rect">
            <a:avLst/>
          </a:prstGeom>
          <a:noFill/>
          <a:ln>
            <a:noFill/>
          </a:ln>
        </p:spPr>
        <p:txBody>
          <a:bodyPr anchorCtr="0" anchor="ctr" bIns="121900" lIns="121900" spcFirstLastPara="1" rIns="121900" wrap="square" tIns="121900">
            <a:normAutofit/>
          </a:bodyPr>
          <a:lstStyle>
            <a:lvl1pPr indent="-228600" lvl="0" marL="457200" algn="l">
              <a:lnSpc>
                <a:spcPct val="100000"/>
              </a:lnSpc>
              <a:spcBef>
                <a:spcPts val="0"/>
              </a:spcBef>
              <a:spcAft>
                <a:spcPts val="0"/>
              </a:spcAft>
              <a:buSzPts val="2400"/>
              <a:buNone/>
              <a:defRPr/>
            </a:lvl1pPr>
          </a:lstStyle>
          <a:p/>
        </p:txBody>
      </p:sp>
      <p:sp>
        <p:nvSpPr>
          <p:cNvPr id="53" name="Google Shape;53;p1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4" name="Shape 54"/>
        <p:cNvGrpSpPr/>
        <p:nvPr/>
      </p:nvGrpSpPr>
      <p:grpSpPr>
        <a:xfrm>
          <a:off x="0" y="0"/>
          <a:ext cx="0" cy="0"/>
          <a:chOff x="0" y="0"/>
          <a:chExt cx="0" cy="0"/>
        </a:xfrm>
      </p:grpSpPr>
      <p:sp>
        <p:nvSpPr>
          <p:cNvPr id="55" name="Google Shape;55;p12"/>
          <p:cNvSpPr txBox="1"/>
          <p:nvPr>
            <p:ph hasCustomPrompt="1" type="title"/>
          </p:nvPr>
        </p:nvSpPr>
        <p:spPr>
          <a:xfrm>
            <a:off x="415600" y="1474833"/>
            <a:ext cx="11360700" cy="26181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16000"/>
              <a:buNone/>
              <a:defRPr sz="16000"/>
            </a:lvl1pPr>
            <a:lvl2pPr lvl="1" algn="ctr">
              <a:lnSpc>
                <a:spcPct val="100000"/>
              </a:lnSpc>
              <a:spcBef>
                <a:spcPts val="0"/>
              </a:spcBef>
              <a:spcAft>
                <a:spcPts val="0"/>
              </a:spcAft>
              <a:buSzPts val="16000"/>
              <a:buNone/>
              <a:defRPr sz="16000"/>
            </a:lvl2pPr>
            <a:lvl3pPr lvl="2" algn="ctr">
              <a:lnSpc>
                <a:spcPct val="100000"/>
              </a:lnSpc>
              <a:spcBef>
                <a:spcPts val="0"/>
              </a:spcBef>
              <a:spcAft>
                <a:spcPts val="0"/>
              </a:spcAft>
              <a:buSzPts val="16000"/>
              <a:buNone/>
              <a:defRPr sz="16000"/>
            </a:lvl3pPr>
            <a:lvl4pPr lvl="3" algn="ctr">
              <a:lnSpc>
                <a:spcPct val="100000"/>
              </a:lnSpc>
              <a:spcBef>
                <a:spcPts val="0"/>
              </a:spcBef>
              <a:spcAft>
                <a:spcPts val="0"/>
              </a:spcAft>
              <a:buSzPts val="16000"/>
              <a:buNone/>
              <a:defRPr sz="16000"/>
            </a:lvl4pPr>
            <a:lvl5pPr lvl="4" algn="ctr">
              <a:lnSpc>
                <a:spcPct val="100000"/>
              </a:lnSpc>
              <a:spcBef>
                <a:spcPts val="0"/>
              </a:spcBef>
              <a:spcAft>
                <a:spcPts val="0"/>
              </a:spcAft>
              <a:buSzPts val="16000"/>
              <a:buNone/>
              <a:defRPr sz="16000"/>
            </a:lvl5pPr>
            <a:lvl6pPr lvl="5" algn="ctr">
              <a:lnSpc>
                <a:spcPct val="100000"/>
              </a:lnSpc>
              <a:spcBef>
                <a:spcPts val="0"/>
              </a:spcBef>
              <a:spcAft>
                <a:spcPts val="0"/>
              </a:spcAft>
              <a:buSzPts val="16000"/>
              <a:buNone/>
              <a:defRPr sz="16000"/>
            </a:lvl6pPr>
            <a:lvl7pPr lvl="6" algn="ctr">
              <a:lnSpc>
                <a:spcPct val="100000"/>
              </a:lnSpc>
              <a:spcBef>
                <a:spcPts val="0"/>
              </a:spcBef>
              <a:spcAft>
                <a:spcPts val="0"/>
              </a:spcAft>
              <a:buSzPts val="16000"/>
              <a:buNone/>
              <a:defRPr sz="16000"/>
            </a:lvl7pPr>
            <a:lvl8pPr lvl="7" algn="ctr">
              <a:lnSpc>
                <a:spcPct val="100000"/>
              </a:lnSpc>
              <a:spcBef>
                <a:spcPts val="0"/>
              </a:spcBef>
              <a:spcAft>
                <a:spcPts val="0"/>
              </a:spcAft>
              <a:buSzPts val="16000"/>
              <a:buNone/>
              <a:defRPr sz="16000"/>
            </a:lvl8pPr>
            <a:lvl9pPr lvl="8" algn="ctr">
              <a:lnSpc>
                <a:spcPct val="100000"/>
              </a:lnSpc>
              <a:spcBef>
                <a:spcPts val="0"/>
              </a:spcBef>
              <a:spcAft>
                <a:spcPts val="0"/>
              </a:spcAft>
              <a:buSzPts val="16000"/>
              <a:buNone/>
              <a:defRPr sz="16000"/>
            </a:lvl9pPr>
          </a:lstStyle>
          <a:p>
            <a:r>
              <a:t>xx%</a:t>
            </a:r>
          </a:p>
        </p:txBody>
      </p:sp>
      <p:sp>
        <p:nvSpPr>
          <p:cNvPr id="56" name="Google Shape;56;p12"/>
          <p:cNvSpPr txBox="1"/>
          <p:nvPr>
            <p:ph idx="1" type="body"/>
          </p:nvPr>
        </p:nvSpPr>
        <p:spPr>
          <a:xfrm>
            <a:off x="415600" y="4202967"/>
            <a:ext cx="11360700" cy="1734300"/>
          </a:xfrm>
          <a:prstGeom prst="rect">
            <a:avLst/>
          </a:prstGeom>
          <a:noFill/>
          <a:ln>
            <a:noFill/>
          </a:ln>
        </p:spPr>
        <p:txBody>
          <a:bodyPr anchorCtr="0" anchor="t" bIns="121900" lIns="121900" spcFirstLastPara="1" rIns="121900" wrap="square" tIns="121900">
            <a:normAutofit/>
          </a:bodyPr>
          <a:lstStyle>
            <a:lvl1pPr indent="-381000" lvl="0" marL="457200" algn="ctr">
              <a:lnSpc>
                <a:spcPct val="115000"/>
              </a:lnSpc>
              <a:spcBef>
                <a:spcPts val="0"/>
              </a:spcBef>
              <a:spcAft>
                <a:spcPts val="0"/>
              </a:spcAft>
              <a:buSzPts val="2400"/>
              <a:buChar char="●"/>
              <a:defRPr/>
            </a:lvl1pPr>
            <a:lvl2pPr indent="-349250" lvl="1" marL="914400" algn="ctr">
              <a:lnSpc>
                <a:spcPct val="115000"/>
              </a:lnSpc>
              <a:spcBef>
                <a:spcPts val="0"/>
              </a:spcBef>
              <a:spcAft>
                <a:spcPts val="0"/>
              </a:spcAft>
              <a:buSzPts val="1900"/>
              <a:buChar char="○"/>
              <a:defRPr/>
            </a:lvl2pPr>
            <a:lvl3pPr indent="-349250" lvl="2" marL="1371600" algn="ctr">
              <a:lnSpc>
                <a:spcPct val="115000"/>
              </a:lnSpc>
              <a:spcBef>
                <a:spcPts val="0"/>
              </a:spcBef>
              <a:spcAft>
                <a:spcPts val="0"/>
              </a:spcAft>
              <a:buSzPts val="1900"/>
              <a:buChar char="■"/>
              <a:defRPr/>
            </a:lvl3pPr>
            <a:lvl4pPr indent="-349250" lvl="3" marL="1828800" algn="ctr">
              <a:lnSpc>
                <a:spcPct val="115000"/>
              </a:lnSpc>
              <a:spcBef>
                <a:spcPts val="0"/>
              </a:spcBef>
              <a:spcAft>
                <a:spcPts val="0"/>
              </a:spcAft>
              <a:buSzPts val="1900"/>
              <a:buChar char="●"/>
              <a:defRPr/>
            </a:lvl4pPr>
            <a:lvl5pPr indent="-349250" lvl="4" marL="2286000" algn="ctr">
              <a:lnSpc>
                <a:spcPct val="115000"/>
              </a:lnSpc>
              <a:spcBef>
                <a:spcPts val="0"/>
              </a:spcBef>
              <a:spcAft>
                <a:spcPts val="0"/>
              </a:spcAft>
              <a:buSzPts val="1900"/>
              <a:buChar char="○"/>
              <a:defRPr/>
            </a:lvl5pPr>
            <a:lvl6pPr indent="-349250" lvl="5" marL="2743200" algn="ctr">
              <a:lnSpc>
                <a:spcPct val="115000"/>
              </a:lnSpc>
              <a:spcBef>
                <a:spcPts val="0"/>
              </a:spcBef>
              <a:spcAft>
                <a:spcPts val="0"/>
              </a:spcAft>
              <a:buSzPts val="1900"/>
              <a:buChar char="■"/>
              <a:defRPr/>
            </a:lvl6pPr>
            <a:lvl7pPr indent="-349250" lvl="6" marL="3200400" algn="ctr">
              <a:lnSpc>
                <a:spcPct val="115000"/>
              </a:lnSpc>
              <a:spcBef>
                <a:spcPts val="0"/>
              </a:spcBef>
              <a:spcAft>
                <a:spcPts val="0"/>
              </a:spcAft>
              <a:buSzPts val="1900"/>
              <a:buChar char="●"/>
              <a:defRPr/>
            </a:lvl7pPr>
            <a:lvl8pPr indent="-349250" lvl="7" marL="3657600" algn="ctr">
              <a:lnSpc>
                <a:spcPct val="115000"/>
              </a:lnSpc>
              <a:spcBef>
                <a:spcPts val="0"/>
              </a:spcBef>
              <a:spcAft>
                <a:spcPts val="0"/>
              </a:spcAft>
              <a:buSzPts val="1900"/>
              <a:buChar char="○"/>
              <a:defRPr/>
            </a:lvl8pPr>
            <a:lvl9pPr indent="-349250" lvl="8" marL="4114800" algn="ctr">
              <a:lnSpc>
                <a:spcPct val="115000"/>
              </a:lnSpc>
              <a:spcBef>
                <a:spcPts val="0"/>
              </a:spcBef>
              <a:spcAft>
                <a:spcPts val="0"/>
              </a:spcAft>
              <a:buSzPts val="1900"/>
              <a:buChar char="■"/>
              <a:defRPr/>
            </a:lvl9pPr>
          </a:lstStyle>
          <a:p/>
        </p:txBody>
      </p:sp>
      <p:sp>
        <p:nvSpPr>
          <p:cNvPr id="57" name="Google Shape;57;p12"/>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13"/>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3"/>
          <p:cNvSpPr txBox="1"/>
          <p:nvPr>
            <p:ph type="ctrTitle"/>
          </p:nvPr>
        </p:nvSpPr>
        <p:spPr>
          <a:xfrm>
            <a:off x="415611" y="992767"/>
            <a:ext cx="11360700" cy="27369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6900"/>
              <a:buNone/>
              <a:defRPr sz="6900"/>
            </a:lvl1pPr>
            <a:lvl2pPr lvl="1" algn="ctr">
              <a:lnSpc>
                <a:spcPct val="100000"/>
              </a:lnSpc>
              <a:spcBef>
                <a:spcPts val="0"/>
              </a:spcBef>
              <a:spcAft>
                <a:spcPts val="0"/>
              </a:spcAft>
              <a:buSzPts val="6900"/>
              <a:buNone/>
              <a:defRPr sz="6900"/>
            </a:lvl2pPr>
            <a:lvl3pPr lvl="2" algn="ctr">
              <a:lnSpc>
                <a:spcPct val="100000"/>
              </a:lnSpc>
              <a:spcBef>
                <a:spcPts val="0"/>
              </a:spcBef>
              <a:spcAft>
                <a:spcPts val="0"/>
              </a:spcAft>
              <a:buSzPts val="6900"/>
              <a:buNone/>
              <a:defRPr sz="6900"/>
            </a:lvl3pPr>
            <a:lvl4pPr lvl="3" algn="ctr">
              <a:lnSpc>
                <a:spcPct val="100000"/>
              </a:lnSpc>
              <a:spcBef>
                <a:spcPts val="0"/>
              </a:spcBef>
              <a:spcAft>
                <a:spcPts val="0"/>
              </a:spcAft>
              <a:buSzPts val="6900"/>
              <a:buNone/>
              <a:defRPr sz="6900"/>
            </a:lvl4pPr>
            <a:lvl5pPr lvl="4" algn="ctr">
              <a:lnSpc>
                <a:spcPct val="100000"/>
              </a:lnSpc>
              <a:spcBef>
                <a:spcPts val="0"/>
              </a:spcBef>
              <a:spcAft>
                <a:spcPts val="0"/>
              </a:spcAft>
              <a:buSzPts val="6900"/>
              <a:buNone/>
              <a:defRPr sz="6900"/>
            </a:lvl5pPr>
            <a:lvl6pPr lvl="5" algn="ctr">
              <a:lnSpc>
                <a:spcPct val="100000"/>
              </a:lnSpc>
              <a:spcBef>
                <a:spcPts val="0"/>
              </a:spcBef>
              <a:spcAft>
                <a:spcPts val="0"/>
              </a:spcAft>
              <a:buSzPts val="6900"/>
              <a:buNone/>
              <a:defRPr sz="6900"/>
            </a:lvl6pPr>
            <a:lvl7pPr lvl="6" algn="ctr">
              <a:lnSpc>
                <a:spcPct val="100000"/>
              </a:lnSpc>
              <a:spcBef>
                <a:spcPts val="0"/>
              </a:spcBef>
              <a:spcAft>
                <a:spcPts val="0"/>
              </a:spcAft>
              <a:buSzPts val="6900"/>
              <a:buNone/>
              <a:defRPr sz="6900"/>
            </a:lvl7pPr>
            <a:lvl8pPr lvl="7" algn="ctr">
              <a:lnSpc>
                <a:spcPct val="100000"/>
              </a:lnSpc>
              <a:spcBef>
                <a:spcPts val="0"/>
              </a:spcBef>
              <a:spcAft>
                <a:spcPts val="0"/>
              </a:spcAft>
              <a:buSzPts val="6900"/>
              <a:buNone/>
              <a:defRPr sz="6900"/>
            </a:lvl8pPr>
            <a:lvl9pPr lvl="8" algn="ctr">
              <a:lnSpc>
                <a:spcPct val="100000"/>
              </a:lnSpc>
              <a:spcBef>
                <a:spcPts val="0"/>
              </a:spcBef>
              <a:spcAft>
                <a:spcPts val="0"/>
              </a:spcAft>
              <a:buSzPts val="6900"/>
              <a:buNone/>
              <a:defRPr sz="6900"/>
            </a:lvl9pPr>
          </a:lstStyle>
          <a:p/>
        </p:txBody>
      </p:sp>
      <p:sp>
        <p:nvSpPr>
          <p:cNvPr id="21" name="Google Shape;21;p3"/>
          <p:cNvSpPr txBox="1"/>
          <p:nvPr>
            <p:ph idx="1" type="subTitle"/>
          </p:nvPr>
        </p:nvSpPr>
        <p:spPr>
          <a:xfrm>
            <a:off x="415600" y="3778833"/>
            <a:ext cx="11360700" cy="10569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3700"/>
              <a:buNone/>
              <a:defRPr sz="3700"/>
            </a:lvl1pPr>
            <a:lvl2pPr lvl="1" algn="ctr">
              <a:lnSpc>
                <a:spcPct val="100000"/>
              </a:lnSpc>
              <a:spcBef>
                <a:spcPts val="0"/>
              </a:spcBef>
              <a:spcAft>
                <a:spcPts val="0"/>
              </a:spcAft>
              <a:buSzPts val="3700"/>
              <a:buNone/>
              <a:defRPr sz="3700"/>
            </a:lvl2pPr>
            <a:lvl3pPr lvl="2" algn="ctr">
              <a:lnSpc>
                <a:spcPct val="100000"/>
              </a:lnSpc>
              <a:spcBef>
                <a:spcPts val="0"/>
              </a:spcBef>
              <a:spcAft>
                <a:spcPts val="0"/>
              </a:spcAft>
              <a:buSzPts val="3700"/>
              <a:buNone/>
              <a:defRPr sz="3700"/>
            </a:lvl3pPr>
            <a:lvl4pPr lvl="3" algn="ctr">
              <a:lnSpc>
                <a:spcPct val="100000"/>
              </a:lnSpc>
              <a:spcBef>
                <a:spcPts val="0"/>
              </a:spcBef>
              <a:spcAft>
                <a:spcPts val="0"/>
              </a:spcAft>
              <a:buSzPts val="3700"/>
              <a:buNone/>
              <a:defRPr sz="3700"/>
            </a:lvl4pPr>
            <a:lvl5pPr lvl="4" algn="ctr">
              <a:lnSpc>
                <a:spcPct val="100000"/>
              </a:lnSpc>
              <a:spcBef>
                <a:spcPts val="0"/>
              </a:spcBef>
              <a:spcAft>
                <a:spcPts val="0"/>
              </a:spcAft>
              <a:buSzPts val="3700"/>
              <a:buNone/>
              <a:defRPr sz="3700"/>
            </a:lvl5pPr>
            <a:lvl6pPr lvl="5" algn="ctr">
              <a:lnSpc>
                <a:spcPct val="100000"/>
              </a:lnSpc>
              <a:spcBef>
                <a:spcPts val="0"/>
              </a:spcBef>
              <a:spcAft>
                <a:spcPts val="0"/>
              </a:spcAft>
              <a:buSzPts val="3700"/>
              <a:buNone/>
              <a:defRPr sz="3700"/>
            </a:lvl6pPr>
            <a:lvl7pPr lvl="6" algn="ctr">
              <a:lnSpc>
                <a:spcPct val="100000"/>
              </a:lnSpc>
              <a:spcBef>
                <a:spcPts val="0"/>
              </a:spcBef>
              <a:spcAft>
                <a:spcPts val="0"/>
              </a:spcAft>
              <a:buSzPts val="3700"/>
              <a:buNone/>
              <a:defRPr sz="3700"/>
            </a:lvl7pPr>
            <a:lvl8pPr lvl="7" algn="ctr">
              <a:lnSpc>
                <a:spcPct val="100000"/>
              </a:lnSpc>
              <a:spcBef>
                <a:spcPts val="0"/>
              </a:spcBef>
              <a:spcAft>
                <a:spcPts val="0"/>
              </a:spcAft>
              <a:buSzPts val="3700"/>
              <a:buNone/>
              <a:defRPr sz="3700"/>
            </a:lvl8pPr>
            <a:lvl9pPr lvl="8" algn="ctr">
              <a:lnSpc>
                <a:spcPct val="100000"/>
              </a:lnSpc>
              <a:spcBef>
                <a:spcPts val="0"/>
              </a:spcBef>
              <a:spcAft>
                <a:spcPts val="0"/>
              </a:spcAft>
              <a:buSzPts val="3700"/>
              <a:buNone/>
              <a:defRPr sz="3700"/>
            </a:lvl9pPr>
          </a:lstStyle>
          <a:p/>
        </p:txBody>
      </p:sp>
      <p:sp>
        <p:nvSpPr>
          <p:cNvPr id="22" name="Google Shape;22;p3"/>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4"/>
          <p:cNvSpPr txBox="1"/>
          <p:nvPr>
            <p:ph type="title"/>
          </p:nvPr>
        </p:nvSpPr>
        <p:spPr>
          <a:xfrm>
            <a:off x="415600" y="2867800"/>
            <a:ext cx="11360700" cy="1122300"/>
          </a:xfrm>
          <a:prstGeom prst="rect">
            <a:avLst/>
          </a:prstGeom>
          <a:noFill/>
          <a:ln>
            <a:noFill/>
          </a:ln>
        </p:spPr>
        <p:txBody>
          <a:bodyPr anchorCtr="0" anchor="ctr" bIns="121900" lIns="121900" spcFirstLastPara="1" rIns="121900" wrap="square" tIns="121900">
            <a:normAutofit/>
          </a:bodyPr>
          <a:lstStyle>
            <a:lvl1pPr lvl="0" algn="ctr">
              <a:lnSpc>
                <a:spcPct val="100000"/>
              </a:lnSpc>
              <a:spcBef>
                <a:spcPts val="0"/>
              </a:spcBef>
              <a:spcAft>
                <a:spcPts val="0"/>
              </a:spcAft>
              <a:buSzPts val="4800"/>
              <a:buNone/>
              <a:defRPr sz="48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
        <p:nvSpPr>
          <p:cNvPr id="25" name="Google Shape;25;p4"/>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5"/>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28" name="Google Shape;28;p5"/>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algn="l">
              <a:lnSpc>
                <a:spcPct val="115000"/>
              </a:lnSpc>
              <a:spcBef>
                <a:spcPts val="0"/>
              </a:spcBef>
              <a:spcAft>
                <a:spcPts val="0"/>
              </a:spcAft>
              <a:buSzPts val="2400"/>
              <a:buChar char="●"/>
              <a:defRPr/>
            </a:lvl1pPr>
            <a:lvl2pPr indent="-349250" lvl="1" marL="914400" algn="l">
              <a:lnSpc>
                <a:spcPct val="115000"/>
              </a:lnSpc>
              <a:spcBef>
                <a:spcPts val="0"/>
              </a:spcBef>
              <a:spcAft>
                <a:spcPts val="0"/>
              </a:spcAft>
              <a:buSzPts val="1900"/>
              <a:buChar char="○"/>
              <a:defRPr/>
            </a:lvl2pPr>
            <a:lvl3pPr indent="-349250" lvl="2" marL="1371600" algn="l">
              <a:lnSpc>
                <a:spcPct val="115000"/>
              </a:lnSpc>
              <a:spcBef>
                <a:spcPts val="0"/>
              </a:spcBef>
              <a:spcAft>
                <a:spcPts val="0"/>
              </a:spcAft>
              <a:buSzPts val="1900"/>
              <a:buChar char="■"/>
              <a:defRPr/>
            </a:lvl3pPr>
            <a:lvl4pPr indent="-349250" lvl="3" marL="1828800" algn="l">
              <a:lnSpc>
                <a:spcPct val="115000"/>
              </a:lnSpc>
              <a:spcBef>
                <a:spcPts val="0"/>
              </a:spcBef>
              <a:spcAft>
                <a:spcPts val="0"/>
              </a:spcAft>
              <a:buSzPts val="1900"/>
              <a:buChar char="●"/>
              <a:defRPr/>
            </a:lvl4pPr>
            <a:lvl5pPr indent="-349250" lvl="4" marL="2286000" algn="l">
              <a:lnSpc>
                <a:spcPct val="115000"/>
              </a:lnSpc>
              <a:spcBef>
                <a:spcPts val="0"/>
              </a:spcBef>
              <a:spcAft>
                <a:spcPts val="0"/>
              </a:spcAft>
              <a:buSzPts val="1900"/>
              <a:buChar char="○"/>
              <a:defRPr/>
            </a:lvl5pPr>
            <a:lvl6pPr indent="-349250" lvl="5" marL="2743200" algn="l">
              <a:lnSpc>
                <a:spcPct val="115000"/>
              </a:lnSpc>
              <a:spcBef>
                <a:spcPts val="0"/>
              </a:spcBef>
              <a:spcAft>
                <a:spcPts val="0"/>
              </a:spcAft>
              <a:buSzPts val="1900"/>
              <a:buChar char="■"/>
              <a:defRPr/>
            </a:lvl6pPr>
            <a:lvl7pPr indent="-349250" lvl="6" marL="3200400" algn="l">
              <a:lnSpc>
                <a:spcPct val="115000"/>
              </a:lnSpc>
              <a:spcBef>
                <a:spcPts val="0"/>
              </a:spcBef>
              <a:spcAft>
                <a:spcPts val="0"/>
              </a:spcAft>
              <a:buSzPts val="1900"/>
              <a:buChar char="●"/>
              <a:defRPr/>
            </a:lvl7pPr>
            <a:lvl8pPr indent="-349250" lvl="7" marL="3657600" algn="l">
              <a:lnSpc>
                <a:spcPct val="115000"/>
              </a:lnSpc>
              <a:spcBef>
                <a:spcPts val="0"/>
              </a:spcBef>
              <a:spcAft>
                <a:spcPts val="0"/>
              </a:spcAft>
              <a:buSzPts val="1900"/>
              <a:buChar char="○"/>
              <a:defRPr/>
            </a:lvl8pPr>
            <a:lvl9pPr indent="-349250" lvl="8" marL="4114800" algn="l">
              <a:lnSpc>
                <a:spcPct val="115000"/>
              </a:lnSpc>
              <a:spcBef>
                <a:spcPts val="0"/>
              </a:spcBef>
              <a:spcAft>
                <a:spcPts val="0"/>
              </a:spcAft>
              <a:buSzPts val="1900"/>
              <a:buChar char="■"/>
              <a:defRPr/>
            </a:lvl9pPr>
          </a:lstStyle>
          <a:p/>
        </p:txBody>
      </p:sp>
      <p:sp>
        <p:nvSpPr>
          <p:cNvPr id="29" name="Google Shape;29;p5"/>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6"/>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32" name="Google Shape;32;p6"/>
          <p:cNvSpPr txBox="1"/>
          <p:nvPr>
            <p:ph idx="1" type="body"/>
          </p:nvPr>
        </p:nvSpPr>
        <p:spPr>
          <a:xfrm>
            <a:off x="415600" y="1536633"/>
            <a:ext cx="5333100" cy="4555200"/>
          </a:xfrm>
          <a:prstGeom prst="rect">
            <a:avLst/>
          </a:prstGeom>
          <a:noFill/>
          <a:ln>
            <a:noFill/>
          </a:ln>
        </p:spPr>
        <p:txBody>
          <a:bodyPr anchorCtr="0" anchor="t" bIns="121900" lIns="121900" spcFirstLastPara="1" rIns="121900" wrap="square" tIns="121900">
            <a:normAutofit/>
          </a:bodyPr>
          <a:lstStyle>
            <a:lvl1pPr indent="-349250" lvl="0" marL="457200" algn="l">
              <a:lnSpc>
                <a:spcPct val="115000"/>
              </a:lnSpc>
              <a:spcBef>
                <a:spcPts val="0"/>
              </a:spcBef>
              <a:spcAft>
                <a:spcPts val="0"/>
              </a:spcAft>
              <a:buSzPts val="1900"/>
              <a:buChar char="●"/>
              <a:defRPr sz="19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33" name="Google Shape;33;p6"/>
          <p:cNvSpPr txBox="1"/>
          <p:nvPr>
            <p:ph idx="2" type="body"/>
          </p:nvPr>
        </p:nvSpPr>
        <p:spPr>
          <a:xfrm>
            <a:off x="6443200" y="1536633"/>
            <a:ext cx="5333100" cy="4555200"/>
          </a:xfrm>
          <a:prstGeom prst="rect">
            <a:avLst/>
          </a:prstGeom>
          <a:noFill/>
          <a:ln>
            <a:noFill/>
          </a:ln>
        </p:spPr>
        <p:txBody>
          <a:bodyPr anchorCtr="0" anchor="t" bIns="121900" lIns="121900" spcFirstLastPara="1" rIns="121900" wrap="square" tIns="121900">
            <a:normAutofit/>
          </a:bodyPr>
          <a:lstStyle>
            <a:lvl1pPr indent="-349250" lvl="0" marL="457200" algn="l">
              <a:lnSpc>
                <a:spcPct val="115000"/>
              </a:lnSpc>
              <a:spcBef>
                <a:spcPts val="0"/>
              </a:spcBef>
              <a:spcAft>
                <a:spcPts val="0"/>
              </a:spcAft>
              <a:buSzPts val="1900"/>
              <a:buChar char="●"/>
              <a:defRPr sz="19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34" name="Google Shape;34;p6"/>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7"/>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algn="l">
              <a:lnSpc>
                <a:spcPct val="100000"/>
              </a:lnSpc>
              <a:spcBef>
                <a:spcPts val="0"/>
              </a:spcBef>
              <a:spcAft>
                <a:spcPts val="0"/>
              </a:spcAft>
              <a:buSzPts val="3700"/>
              <a:buNone/>
              <a:defRPr/>
            </a:lvl1pPr>
            <a:lvl2pPr lvl="1" algn="l">
              <a:lnSpc>
                <a:spcPct val="100000"/>
              </a:lnSpc>
              <a:spcBef>
                <a:spcPts val="0"/>
              </a:spcBef>
              <a:spcAft>
                <a:spcPts val="0"/>
              </a:spcAft>
              <a:buSzPts val="3700"/>
              <a:buNone/>
              <a:defRPr/>
            </a:lvl2pPr>
            <a:lvl3pPr lvl="2" algn="l">
              <a:lnSpc>
                <a:spcPct val="100000"/>
              </a:lnSpc>
              <a:spcBef>
                <a:spcPts val="0"/>
              </a:spcBef>
              <a:spcAft>
                <a:spcPts val="0"/>
              </a:spcAft>
              <a:buSzPts val="3700"/>
              <a:buNone/>
              <a:defRPr/>
            </a:lvl3pPr>
            <a:lvl4pPr lvl="3" algn="l">
              <a:lnSpc>
                <a:spcPct val="100000"/>
              </a:lnSpc>
              <a:spcBef>
                <a:spcPts val="0"/>
              </a:spcBef>
              <a:spcAft>
                <a:spcPts val="0"/>
              </a:spcAft>
              <a:buSzPts val="3700"/>
              <a:buNone/>
              <a:defRPr/>
            </a:lvl4pPr>
            <a:lvl5pPr lvl="4" algn="l">
              <a:lnSpc>
                <a:spcPct val="100000"/>
              </a:lnSpc>
              <a:spcBef>
                <a:spcPts val="0"/>
              </a:spcBef>
              <a:spcAft>
                <a:spcPts val="0"/>
              </a:spcAft>
              <a:buSzPts val="3700"/>
              <a:buNone/>
              <a:defRPr/>
            </a:lvl5pPr>
            <a:lvl6pPr lvl="5" algn="l">
              <a:lnSpc>
                <a:spcPct val="100000"/>
              </a:lnSpc>
              <a:spcBef>
                <a:spcPts val="0"/>
              </a:spcBef>
              <a:spcAft>
                <a:spcPts val="0"/>
              </a:spcAft>
              <a:buSzPts val="3700"/>
              <a:buNone/>
              <a:defRPr/>
            </a:lvl6pPr>
            <a:lvl7pPr lvl="6" algn="l">
              <a:lnSpc>
                <a:spcPct val="100000"/>
              </a:lnSpc>
              <a:spcBef>
                <a:spcPts val="0"/>
              </a:spcBef>
              <a:spcAft>
                <a:spcPts val="0"/>
              </a:spcAft>
              <a:buSzPts val="3700"/>
              <a:buNone/>
              <a:defRPr/>
            </a:lvl7pPr>
            <a:lvl8pPr lvl="7" algn="l">
              <a:lnSpc>
                <a:spcPct val="100000"/>
              </a:lnSpc>
              <a:spcBef>
                <a:spcPts val="0"/>
              </a:spcBef>
              <a:spcAft>
                <a:spcPts val="0"/>
              </a:spcAft>
              <a:buSzPts val="3700"/>
              <a:buNone/>
              <a:defRPr/>
            </a:lvl8pPr>
            <a:lvl9pPr lvl="8" algn="l">
              <a:lnSpc>
                <a:spcPct val="100000"/>
              </a:lnSpc>
              <a:spcBef>
                <a:spcPts val="0"/>
              </a:spcBef>
              <a:spcAft>
                <a:spcPts val="0"/>
              </a:spcAft>
              <a:buSzPts val="3700"/>
              <a:buNone/>
              <a:defRPr/>
            </a:lvl9pPr>
          </a:lstStyle>
          <a:p/>
        </p:txBody>
      </p:sp>
      <p:sp>
        <p:nvSpPr>
          <p:cNvPr id="37" name="Google Shape;37;p7"/>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8"/>
          <p:cNvSpPr txBox="1"/>
          <p:nvPr>
            <p:ph type="title"/>
          </p:nvPr>
        </p:nvSpPr>
        <p:spPr>
          <a:xfrm>
            <a:off x="415600" y="740800"/>
            <a:ext cx="3744000" cy="1007700"/>
          </a:xfrm>
          <a:prstGeom prst="rect">
            <a:avLst/>
          </a:prstGeom>
          <a:noFill/>
          <a:ln>
            <a:noFill/>
          </a:ln>
        </p:spPr>
        <p:txBody>
          <a:bodyPr anchorCtr="0" anchor="b" bIns="121900" lIns="121900" spcFirstLastPara="1" rIns="121900" wrap="square" tIns="12190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3200"/>
              <a:buNone/>
              <a:defRPr sz="3200"/>
            </a:lvl2pPr>
            <a:lvl3pPr lvl="2" algn="l">
              <a:lnSpc>
                <a:spcPct val="100000"/>
              </a:lnSpc>
              <a:spcBef>
                <a:spcPts val="0"/>
              </a:spcBef>
              <a:spcAft>
                <a:spcPts val="0"/>
              </a:spcAft>
              <a:buSzPts val="3200"/>
              <a:buNone/>
              <a:defRPr sz="3200"/>
            </a:lvl3pPr>
            <a:lvl4pPr lvl="3" algn="l">
              <a:lnSpc>
                <a:spcPct val="100000"/>
              </a:lnSpc>
              <a:spcBef>
                <a:spcPts val="0"/>
              </a:spcBef>
              <a:spcAft>
                <a:spcPts val="0"/>
              </a:spcAft>
              <a:buSzPts val="3200"/>
              <a:buNone/>
              <a:defRPr sz="3200"/>
            </a:lvl4pPr>
            <a:lvl5pPr lvl="4" algn="l">
              <a:lnSpc>
                <a:spcPct val="100000"/>
              </a:lnSpc>
              <a:spcBef>
                <a:spcPts val="0"/>
              </a:spcBef>
              <a:spcAft>
                <a:spcPts val="0"/>
              </a:spcAft>
              <a:buSzPts val="3200"/>
              <a:buNone/>
              <a:defRPr sz="3200"/>
            </a:lvl5pPr>
            <a:lvl6pPr lvl="5" algn="l">
              <a:lnSpc>
                <a:spcPct val="100000"/>
              </a:lnSpc>
              <a:spcBef>
                <a:spcPts val="0"/>
              </a:spcBef>
              <a:spcAft>
                <a:spcPts val="0"/>
              </a:spcAft>
              <a:buSzPts val="3200"/>
              <a:buNone/>
              <a:defRPr sz="3200"/>
            </a:lvl6pPr>
            <a:lvl7pPr lvl="6" algn="l">
              <a:lnSpc>
                <a:spcPct val="100000"/>
              </a:lnSpc>
              <a:spcBef>
                <a:spcPts val="0"/>
              </a:spcBef>
              <a:spcAft>
                <a:spcPts val="0"/>
              </a:spcAft>
              <a:buSzPts val="3200"/>
              <a:buNone/>
              <a:defRPr sz="3200"/>
            </a:lvl7pPr>
            <a:lvl8pPr lvl="7" algn="l">
              <a:lnSpc>
                <a:spcPct val="100000"/>
              </a:lnSpc>
              <a:spcBef>
                <a:spcPts val="0"/>
              </a:spcBef>
              <a:spcAft>
                <a:spcPts val="0"/>
              </a:spcAft>
              <a:buSzPts val="3200"/>
              <a:buNone/>
              <a:defRPr sz="3200"/>
            </a:lvl8pPr>
            <a:lvl9pPr lvl="8" algn="l">
              <a:lnSpc>
                <a:spcPct val="100000"/>
              </a:lnSpc>
              <a:spcBef>
                <a:spcPts val="0"/>
              </a:spcBef>
              <a:spcAft>
                <a:spcPts val="0"/>
              </a:spcAft>
              <a:buSzPts val="3200"/>
              <a:buNone/>
              <a:defRPr sz="3200"/>
            </a:lvl9pPr>
          </a:lstStyle>
          <a:p/>
        </p:txBody>
      </p:sp>
      <p:sp>
        <p:nvSpPr>
          <p:cNvPr id="40" name="Google Shape;40;p8"/>
          <p:cNvSpPr txBox="1"/>
          <p:nvPr>
            <p:ph idx="1" type="body"/>
          </p:nvPr>
        </p:nvSpPr>
        <p:spPr>
          <a:xfrm>
            <a:off x="415600" y="1852800"/>
            <a:ext cx="3744000" cy="4239300"/>
          </a:xfrm>
          <a:prstGeom prst="rect">
            <a:avLst/>
          </a:prstGeom>
          <a:noFill/>
          <a:ln>
            <a:noFill/>
          </a:ln>
        </p:spPr>
        <p:txBody>
          <a:bodyPr anchorCtr="0" anchor="t" bIns="121900" lIns="121900" spcFirstLastPara="1" rIns="121900" wrap="square" tIns="121900">
            <a:normAutofit/>
          </a:bodyPr>
          <a:lstStyle>
            <a:lvl1pPr indent="-330200" lvl="0" marL="457200" algn="l">
              <a:lnSpc>
                <a:spcPct val="115000"/>
              </a:lnSpc>
              <a:spcBef>
                <a:spcPts val="0"/>
              </a:spcBef>
              <a:spcAft>
                <a:spcPts val="0"/>
              </a:spcAft>
              <a:buSzPts val="1600"/>
              <a:buChar char="●"/>
              <a:defRPr sz="1600"/>
            </a:lvl1pPr>
            <a:lvl2pPr indent="-330200" lvl="1" marL="914400" algn="l">
              <a:lnSpc>
                <a:spcPct val="115000"/>
              </a:lnSpc>
              <a:spcBef>
                <a:spcPts val="0"/>
              </a:spcBef>
              <a:spcAft>
                <a:spcPts val="0"/>
              </a:spcAft>
              <a:buSzPts val="1600"/>
              <a:buChar char="○"/>
              <a:defRPr sz="1600"/>
            </a:lvl2pPr>
            <a:lvl3pPr indent="-330200" lvl="2" marL="1371600" algn="l">
              <a:lnSpc>
                <a:spcPct val="115000"/>
              </a:lnSpc>
              <a:spcBef>
                <a:spcPts val="0"/>
              </a:spcBef>
              <a:spcAft>
                <a:spcPts val="0"/>
              </a:spcAft>
              <a:buSzPts val="1600"/>
              <a:buChar char="■"/>
              <a:defRPr sz="1600"/>
            </a:lvl3pPr>
            <a:lvl4pPr indent="-330200" lvl="3" marL="1828800" algn="l">
              <a:lnSpc>
                <a:spcPct val="115000"/>
              </a:lnSpc>
              <a:spcBef>
                <a:spcPts val="0"/>
              </a:spcBef>
              <a:spcAft>
                <a:spcPts val="0"/>
              </a:spcAft>
              <a:buSzPts val="1600"/>
              <a:buChar char="●"/>
              <a:defRPr sz="1600"/>
            </a:lvl4pPr>
            <a:lvl5pPr indent="-330200" lvl="4" marL="2286000" algn="l">
              <a:lnSpc>
                <a:spcPct val="115000"/>
              </a:lnSpc>
              <a:spcBef>
                <a:spcPts val="0"/>
              </a:spcBef>
              <a:spcAft>
                <a:spcPts val="0"/>
              </a:spcAft>
              <a:buSzPts val="1600"/>
              <a:buChar char="○"/>
              <a:defRPr sz="1600"/>
            </a:lvl5pPr>
            <a:lvl6pPr indent="-330200" lvl="5" marL="2743200" algn="l">
              <a:lnSpc>
                <a:spcPct val="115000"/>
              </a:lnSpc>
              <a:spcBef>
                <a:spcPts val="0"/>
              </a:spcBef>
              <a:spcAft>
                <a:spcPts val="0"/>
              </a:spcAft>
              <a:buSzPts val="1600"/>
              <a:buChar char="■"/>
              <a:defRPr sz="1600"/>
            </a:lvl6pPr>
            <a:lvl7pPr indent="-330200" lvl="6" marL="3200400" algn="l">
              <a:lnSpc>
                <a:spcPct val="115000"/>
              </a:lnSpc>
              <a:spcBef>
                <a:spcPts val="0"/>
              </a:spcBef>
              <a:spcAft>
                <a:spcPts val="0"/>
              </a:spcAft>
              <a:buSzPts val="1600"/>
              <a:buChar char="●"/>
              <a:defRPr sz="1600"/>
            </a:lvl7pPr>
            <a:lvl8pPr indent="-330200" lvl="7" marL="3657600" algn="l">
              <a:lnSpc>
                <a:spcPct val="115000"/>
              </a:lnSpc>
              <a:spcBef>
                <a:spcPts val="0"/>
              </a:spcBef>
              <a:spcAft>
                <a:spcPts val="0"/>
              </a:spcAft>
              <a:buSzPts val="1600"/>
              <a:buChar char="○"/>
              <a:defRPr sz="1600"/>
            </a:lvl8pPr>
            <a:lvl9pPr indent="-330200" lvl="8" marL="4114800" algn="l">
              <a:lnSpc>
                <a:spcPct val="115000"/>
              </a:lnSpc>
              <a:spcBef>
                <a:spcPts val="0"/>
              </a:spcBef>
              <a:spcAft>
                <a:spcPts val="0"/>
              </a:spcAft>
              <a:buSzPts val="1600"/>
              <a:buChar char="■"/>
              <a:defRPr sz="1600"/>
            </a:lvl9pPr>
          </a:lstStyle>
          <a:p/>
        </p:txBody>
      </p:sp>
      <p:sp>
        <p:nvSpPr>
          <p:cNvPr id="41" name="Google Shape;41;p8"/>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9"/>
          <p:cNvSpPr txBox="1"/>
          <p:nvPr>
            <p:ph type="title"/>
          </p:nvPr>
        </p:nvSpPr>
        <p:spPr>
          <a:xfrm>
            <a:off x="653667" y="600200"/>
            <a:ext cx="8490300" cy="5454300"/>
          </a:xfrm>
          <a:prstGeom prst="rect">
            <a:avLst/>
          </a:prstGeom>
          <a:noFill/>
          <a:ln>
            <a:noFill/>
          </a:ln>
        </p:spPr>
        <p:txBody>
          <a:bodyPr anchorCtr="0" anchor="ctr" bIns="121900" lIns="121900" spcFirstLastPara="1" rIns="121900" wrap="square" tIns="121900">
            <a:normAutofit/>
          </a:bodyPr>
          <a:lstStyle>
            <a:lvl1pPr lvl="0" algn="l">
              <a:lnSpc>
                <a:spcPct val="100000"/>
              </a:lnSpc>
              <a:spcBef>
                <a:spcPts val="0"/>
              </a:spcBef>
              <a:spcAft>
                <a:spcPts val="0"/>
              </a:spcAft>
              <a:buSzPts val="6400"/>
              <a:buNone/>
              <a:defRPr sz="6400"/>
            </a:lvl1pPr>
            <a:lvl2pPr lvl="1" algn="l">
              <a:lnSpc>
                <a:spcPct val="100000"/>
              </a:lnSpc>
              <a:spcBef>
                <a:spcPts val="0"/>
              </a:spcBef>
              <a:spcAft>
                <a:spcPts val="0"/>
              </a:spcAft>
              <a:buSzPts val="6400"/>
              <a:buNone/>
              <a:defRPr sz="6400"/>
            </a:lvl2pPr>
            <a:lvl3pPr lvl="2" algn="l">
              <a:lnSpc>
                <a:spcPct val="100000"/>
              </a:lnSpc>
              <a:spcBef>
                <a:spcPts val="0"/>
              </a:spcBef>
              <a:spcAft>
                <a:spcPts val="0"/>
              </a:spcAft>
              <a:buSzPts val="6400"/>
              <a:buNone/>
              <a:defRPr sz="6400"/>
            </a:lvl3pPr>
            <a:lvl4pPr lvl="3" algn="l">
              <a:lnSpc>
                <a:spcPct val="100000"/>
              </a:lnSpc>
              <a:spcBef>
                <a:spcPts val="0"/>
              </a:spcBef>
              <a:spcAft>
                <a:spcPts val="0"/>
              </a:spcAft>
              <a:buSzPts val="6400"/>
              <a:buNone/>
              <a:defRPr sz="6400"/>
            </a:lvl4pPr>
            <a:lvl5pPr lvl="4" algn="l">
              <a:lnSpc>
                <a:spcPct val="100000"/>
              </a:lnSpc>
              <a:spcBef>
                <a:spcPts val="0"/>
              </a:spcBef>
              <a:spcAft>
                <a:spcPts val="0"/>
              </a:spcAft>
              <a:buSzPts val="6400"/>
              <a:buNone/>
              <a:defRPr sz="6400"/>
            </a:lvl5pPr>
            <a:lvl6pPr lvl="5" algn="l">
              <a:lnSpc>
                <a:spcPct val="100000"/>
              </a:lnSpc>
              <a:spcBef>
                <a:spcPts val="0"/>
              </a:spcBef>
              <a:spcAft>
                <a:spcPts val="0"/>
              </a:spcAft>
              <a:buSzPts val="6400"/>
              <a:buNone/>
              <a:defRPr sz="6400"/>
            </a:lvl6pPr>
            <a:lvl7pPr lvl="6" algn="l">
              <a:lnSpc>
                <a:spcPct val="100000"/>
              </a:lnSpc>
              <a:spcBef>
                <a:spcPts val="0"/>
              </a:spcBef>
              <a:spcAft>
                <a:spcPts val="0"/>
              </a:spcAft>
              <a:buSzPts val="6400"/>
              <a:buNone/>
              <a:defRPr sz="6400"/>
            </a:lvl7pPr>
            <a:lvl8pPr lvl="7" algn="l">
              <a:lnSpc>
                <a:spcPct val="100000"/>
              </a:lnSpc>
              <a:spcBef>
                <a:spcPts val="0"/>
              </a:spcBef>
              <a:spcAft>
                <a:spcPts val="0"/>
              </a:spcAft>
              <a:buSzPts val="6400"/>
              <a:buNone/>
              <a:defRPr sz="6400"/>
            </a:lvl8pPr>
            <a:lvl9pPr lvl="8" algn="l">
              <a:lnSpc>
                <a:spcPct val="100000"/>
              </a:lnSpc>
              <a:spcBef>
                <a:spcPts val="0"/>
              </a:spcBef>
              <a:spcAft>
                <a:spcPts val="0"/>
              </a:spcAft>
              <a:buSzPts val="6400"/>
              <a:buNone/>
              <a:defRPr sz="6400"/>
            </a:lvl9pPr>
          </a:lstStyle>
          <a:p/>
        </p:txBody>
      </p:sp>
      <p:sp>
        <p:nvSpPr>
          <p:cNvPr id="44" name="Google Shape;44;p9"/>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10"/>
          <p:cNvSpPr/>
          <p:nvPr/>
        </p:nvSpPr>
        <p:spPr>
          <a:xfrm>
            <a:off x="6096000" y="-167"/>
            <a:ext cx="6096000" cy="6858000"/>
          </a:xfrm>
          <a:prstGeom prst="rect">
            <a:avLst/>
          </a:prstGeom>
          <a:solidFill>
            <a:schemeClr val="lt2"/>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10"/>
          <p:cNvSpPr txBox="1"/>
          <p:nvPr>
            <p:ph type="title"/>
          </p:nvPr>
        </p:nvSpPr>
        <p:spPr>
          <a:xfrm>
            <a:off x="354000" y="1644233"/>
            <a:ext cx="5393700" cy="1976400"/>
          </a:xfrm>
          <a:prstGeom prst="rect">
            <a:avLst/>
          </a:prstGeom>
          <a:noFill/>
          <a:ln>
            <a:noFill/>
          </a:ln>
        </p:spPr>
        <p:txBody>
          <a:bodyPr anchorCtr="0" anchor="b" bIns="121900" lIns="121900" spcFirstLastPara="1" rIns="121900" wrap="square" tIns="121900">
            <a:normAutofit/>
          </a:bodyPr>
          <a:lstStyle>
            <a:lvl1pPr lvl="0" algn="ctr">
              <a:lnSpc>
                <a:spcPct val="100000"/>
              </a:lnSpc>
              <a:spcBef>
                <a:spcPts val="0"/>
              </a:spcBef>
              <a:spcAft>
                <a:spcPts val="0"/>
              </a:spcAft>
              <a:buSzPts val="5600"/>
              <a:buNone/>
              <a:defRPr sz="5600"/>
            </a:lvl1pPr>
            <a:lvl2pPr lvl="1" algn="ctr">
              <a:lnSpc>
                <a:spcPct val="100000"/>
              </a:lnSpc>
              <a:spcBef>
                <a:spcPts val="0"/>
              </a:spcBef>
              <a:spcAft>
                <a:spcPts val="0"/>
              </a:spcAft>
              <a:buSzPts val="5600"/>
              <a:buNone/>
              <a:defRPr sz="5600"/>
            </a:lvl2pPr>
            <a:lvl3pPr lvl="2" algn="ctr">
              <a:lnSpc>
                <a:spcPct val="100000"/>
              </a:lnSpc>
              <a:spcBef>
                <a:spcPts val="0"/>
              </a:spcBef>
              <a:spcAft>
                <a:spcPts val="0"/>
              </a:spcAft>
              <a:buSzPts val="5600"/>
              <a:buNone/>
              <a:defRPr sz="5600"/>
            </a:lvl3pPr>
            <a:lvl4pPr lvl="3" algn="ctr">
              <a:lnSpc>
                <a:spcPct val="100000"/>
              </a:lnSpc>
              <a:spcBef>
                <a:spcPts val="0"/>
              </a:spcBef>
              <a:spcAft>
                <a:spcPts val="0"/>
              </a:spcAft>
              <a:buSzPts val="5600"/>
              <a:buNone/>
              <a:defRPr sz="5600"/>
            </a:lvl4pPr>
            <a:lvl5pPr lvl="4" algn="ctr">
              <a:lnSpc>
                <a:spcPct val="100000"/>
              </a:lnSpc>
              <a:spcBef>
                <a:spcPts val="0"/>
              </a:spcBef>
              <a:spcAft>
                <a:spcPts val="0"/>
              </a:spcAft>
              <a:buSzPts val="5600"/>
              <a:buNone/>
              <a:defRPr sz="5600"/>
            </a:lvl5pPr>
            <a:lvl6pPr lvl="5" algn="ctr">
              <a:lnSpc>
                <a:spcPct val="100000"/>
              </a:lnSpc>
              <a:spcBef>
                <a:spcPts val="0"/>
              </a:spcBef>
              <a:spcAft>
                <a:spcPts val="0"/>
              </a:spcAft>
              <a:buSzPts val="5600"/>
              <a:buNone/>
              <a:defRPr sz="5600"/>
            </a:lvl6pPr>
            <a:lvl7pPr lvl="6" algn="ctr">
              <a:lnSpc>
                <a:spcPct val="100000"/>
              </a:lnSpc>
              <a:spcBef>
                <a:spcPts val="0"/>
              </a:spcBef>
              <a:spcAft>
                <a:spcPts val="0"/>
              </a:spcAft>
              <a:buSzPts val="5600"/>
              <a:buNone/>
              <a:defRPr sz="5600"/>
            </a:lvl7pPr>
            <a:lvl8pPr lvl="7" algn="ctr">
              <a:lnSpc>
                <a:spcPct val="100000"/>
              </a:lnSpc>
              <a:spcBef>
                <a:spcPts val="0"/>
              </a:spcBef>
              <a:spcAft>
                <a:spcPts val="0"/>
              </a:spcAft>
              <a:buSzPts val="5600"/>
              <a:buNone/>
              <a:defRPr sz="5600"/>
            </a:lvl8pPr>
            <a:lvl9pPr lvl="8" algn="ctr">
              <a:lnSpc>
                <a:spcPct val="100000"/>
              </a:lnSpc>
              <a:spcBef>
                <a:spcPts val="0"/>
              </a:spcBef>
              <a:spcAft>
                <a:spcPts val="0"/>
              </a:spcAft>
              <a:buSzPts val="5600"/>
              <a:buNone/>
              <a:defRPr sz="5600"/>
            </a:lvl9pPr>
          </a:lstStyle>
          <a:p/>
        </p:txBody>
      </p:sp>
      <p:sp>
        <p:nvSpPr>
          <p:cNvPr id="48" name="Google Shape;48;p10"/>
          <p:cNvSpPr txBox="1"/>
          <p:nvPr>
            <p:ph idx="1" type="subTitle"/>
          </p:nvPr>
        </p:nvSpPr>
        <p:spPr>
          <a:xfrm>
            <a:off x="354000" y="3737433"/>
            <a:ext cx="5393700" cy="1646700"/>
          </a:xfrm>
          <a:prstGeom prst="rect">
            <a:avLst/>
          </a:prstGeom>
          <a:noFill/>
          <a:ln>
            <a:noFill/>
          </a:ln>
        </p:spPr>
        <p:txBody>
          <a:bodyPr anchorCtr="0" anchor="t" bIns="121900" lIns="121900" spcFirstLastPara="1" rIns="121900" wrap="square" tIns="12190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49" name="Google Shape;49;p10"/>
          <p:cNvSpPr txBox="1"/>
          <p:nvPr>
            <p:ph idx="2" type="body"/>
          </p:nvPr>
        </p:nvSpPr>
        <p:spPr>
          <a:xfrm>
            <a:off x="6586000" y="965433"/>
            <a:ext cx="5115900" cy="4926900"/>
          </a:xfrm>
          <a:prstGeom prst="rect">
            <a:avLst/>
          </a:prstGeom>
          <a:noFill/>
          <a:ln>
            <a:noFill/>
          </a:ln>
        </p:spPr>
        <p:txBody>
          <a:bodyPr anchorCtr="0" anchor="ctr" bIns="121900" lIns="121900" spcFirstLastPara="1" rIns="121900" wrap="square" tIns="121900">
            <a:normAutofit/>
          </a:bodyPr>
          <a:lstStyle>
            <a:lvl1pPr indent="-381000" lvl="0" marL="457200" algn="l">
              <a:lnSpc>
                <a:spcPct val="115000"/>
              </a:lnSpc>
              <a:spcBef>
                <a:spcPts val="0"/>
              </a:spcBef>
              <a:spcAft>
                <a:spcPts val="0"/>
              </a:spcAft>
              <a:buSzPts val="2400"/>
              <a:buChar char="●"/>
              <a:defRPr/>
            </a:lvl1pPr>
            <a:lvl2pPr indent="-349250" lvl="1" marL="914400" algn="l">
              <a:lnSpc>
                <a:spcPct val="115000"/>
              </a:lnSpc>
              <a:spcBef>
                <a:spcPts val="0"/>
              </a:spcBef>
              <a:spcAft>
                <a:spcPts val="0"/>
              </a:spcAft>
              <a:buSzPts val="1900"/>
              <a:buChar char="○"/>
              <a:defRPr/>
            </a:lvl2pPr>
            <a:lvl3pPr indent="-349250" lvl="2" marL="1371600" algn="l">
              <a:lnSpc>
                <a:spcPct val="115000"/>
              </a:lnSpc>
              <a:spcBef>
                <a:spcPts val="0"/>
              </a:spcBef>
              <a:spcAft>
                <a:spcPts val="0"/>
              </a:spcAft>
              <a:buSzPts val="1900"/>
              <a:buChar char="■"/>
              <a:defRPr/>
            </a:lvl3pPr>
            <a:lvl4pPr indent="-349250" lvl="3" marL="1828800" algn="l">
              <a:lnSpc>
                <a:spcPct val="115000"/>
              </a:lnSpc>
              <a:spcBef>
                <a:spcPts val="0"/>
              </a:spcBef>
              <a:spcAft>
                <a:spcPts val="0"/>
              </a:spcAft>
              <a:buSzPts val="1900"/>
              <a:buChar char="●"/>
              <a:defRPr/>
            </a:lvl4pPr>
            <a:lvl5pPr indent="-349250" lvl="4" marL="2286000" algn="l">
              <a:lnSpc>
                <a:spcPct val="115000"/>
              </a:lnSpc>
              <a:spcBef>
                <a:spcPts val="0"/>
              </a:spcBef>
              <a:spcAft>
                <a:spcPts val="0"/>
              </a:spcAft>
              <a:buSzPts val="1900"/>
              <a:buChar char="○"/>
              <a:defRPr/>
            </a:lvl5pPr>
            <a:lvl6pPr indent="-349250" lvl="5" marL="2743200" algn="l">
              <a:lnSpc>
                <a:spcPct val="115000"/>
              </a:lnSpc>
              <a:spcBef>
                <a:spcPts val="0"/>
              </a:spcBef>
              <a:spcAft>
                <a:spcPts val="0"/>
              </a:spcAft>
              <a:buSzPts val="1900"/>
              <a:buChar char="■"/>
              <a:defRPr/>
            </a:lvl6pPr>
            <a:lvl7pPr indent="-349250" lvl="6" marL="3200400" algn="l">
              <a:lnSpc>
                <a:spcPct val="115000"/>
              </a:lnSpc>
              <a:spcBef>
                <a:spcPts val="0"/>
              </a:spcBef>
              <a:spcAft>
                <a:spcPts val="0"/>
              </a:spcAft>
              <a:buSzPts val="1900"/>
              <a:buChar char="●"/>
              <a:defRPr/>
            </a:lvl7pPr>
            <a:lvl8pPr indent="-349250" lvl="7" marL="3657600" algn="l">
              <a:lnSpc>
                <a:spcPct val="115000"/>
              </a:lnSpc>
              <a:spcBef>
                <a:spcPts val="0"/>
              </a:spcBef>
              <a:spcAft>
                <a:spcPts val="0"/>
              </a:spcAft>
              <a:buSzPts val="1900"/>
              <a:buChar char="○"/>
              <a:defRPr/>
            </a:lvl8pPr>
            <a:lvl9pPr indent="-349250" lvl="8" marL="4114800" algn="l">
              <a:lnSpc>
                <a:spcPct val="115000"/>
              </a:lnSpc>
              <a:spcBef>
                <a:spcPts val="0"/>
              </a:spcBef>
              <a:spcAft>
                <a:spcPts val="0"/>
              </a:spcAft>
              <a:buSzPts val="1900"/>
              <a:buChar char="■"/>
              <a:defRPr/>
            </a:lvl9pPr>
          </a:lstStyle>
          <a:p/>
        </p:txBody>
      </p:sp>
      <p:sp>
        <p:nvSpPr>
          <p:cNvPr id="50" name="Google Shape;50;p10"/>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3700"/>
              <a:buFont typeface="Arial"/>
              <a:buNone/>
              <a:defRPr b="0" i="0" sz="3700" u="none" cap="none" strike="noStrike">
                <a:solidFill>
                  <a:schemeClr val="dk1"/>
                </a:solidFill>
                <a:latin typeface="Arial"/>
                <a:ea typeface="Arial"/>
                <a:cs typeface="Arial"/>
                <a:sym typeface="Arial"/>
              </a:defRPr>
            </a:lvl9pPr>
          </a:lstStyle>
          <a:p/>
        </p:txBody>
      </p:sp>
      <p:sp>
        <p:nvSpPr>
          <p:cNvPr id="11" name="Google Shape;11;p1"/>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marR="0" rtl="0" algn="l">
              <a:lnSpc>
                <a:spcPct val="115000"/>
              </a:lnSpc>
              <a:spcBef>
                <a:spcPts val="0"/>
              </a:spcBef>
              <a:spcAft>
                <a:spcPts val="0"/>
              </a:spcAft>
              <a:buClr>
                <a:schemeClr val="dk2"/>
              </a:buClr>
              <a:buSzPts val="2400"/>
              <a:buFont typeface="Arial"/>
              <a:buChar char="●"/>
              <a:defRPr b="0" i="0" sz="2400" u="none" cap="none" strike="noStrike">
                <a:solidFill>
                  <a:schemeClr val="dk2"/>
                </a:solidFill>
                <a:latin typeface="Arial"/>
                <a:ea typeface="Arial"/>
                <a:cs typeface="Arial"/>
                <a:sym typeface="Arial"/>
              </a:defRPr>
            </a:lvl1pPr>
            <a:lvl2pPr indent="-349250" lvl="1" marL="9144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2pPr>
            <a:lvl3pPr indent="-349250" lvl="2" marL="13716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3pPr>
            <a:lvl4pPr indent="-349250" lvl="3" marL="18288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4pPr>
            <a:lvl5pPr indent="-349250" lvl="4" marL="22860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5pPr>
            <a:lvl6pPr indent="-349250" lvl="5" marL="27432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6pPr>
            <a:lvl7pPr indent="-349250" lvl="6" marL="32004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7pPr>
            <a:lvl8pPr indent="-349250" lvl="7" marL="36576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8pPr>
            <a:lvl9pPr indent="-349250" lvl="8" marL="4114800" marR="0" rtl="0" algn="l">
              <a:lnSpc>
                <a:spcPct val="115000"/>
              </a:lnSpc>
              <a:spcBef>
                <a:spcPts val="0"/>
              </a:spcBef>
              <a:spcAft>
                <a:spcPts val="0"/>
              </a:spcAft>
              <a:buClr>
                <a:schemeClr val="dk2"/>
              </a:buClr>
              <a:buSzPts val="1900"/>
              <a:buFont typeface="Arial"/>
              <a:buChar char="■"/>
              <a:defRPr b="0" i="0" sz="1900" u="none" cap="none" strike="noStrike">
                <a:solidFill>
                  <a:schemeClr val="dk2"/>
                </a:solidFill>
                <a:latin typeface="Arial"/>
                <a:ea typeface="Arial"/>
                <a:cs typeface="Arial"/>
                <a:sym typeface="Arial"/>
              </a:defRPr>
            </a:lvl9pPr>
          </a:lstStyle>
          <a:p/>
        </p:txBody>
      </p:sp>
      <p:sp>
        <p:nvSpPr>
          <p:cNvPr id="12" name="Google Shape;12;p1"/>
          <p:cNvSpPr txBox="1"/>
          <p:nvPr>
            <p:ph idx="12" type="sldNum"/>
          </p:nvPr>
        </p:nvSpPr>
        <p:spPr>
          <a:xfrm>
            <a:off x="11296610" y="6217622"/>
            <a:ext cx="731700" cy="524700"/>
          </a:xfrm>
          <a:prstGeom prst="rect">
            <a:avLst/>
          </a:prstGeom>
          <a:noFill/>
          <a:ln>
            <a:noFill/>
          </a:ln>
        </p:spPr>
        <p:txBody>
          <a:bodyPr anchorCtr="0" anchor="ctr" bIns="121900" lIns="121900" spcFirstLastPara="1" rIns="121900" wrap="square" tIns="121900">
            <a:norm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ja-JP"/>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mc:AlternateContent>
    <mc:Choice Requires="p14">
      <p:transition spd="slow" p14:dur="700">
        <p:fade/>
      </p:transition>
    </mc:Choice>
    <mc:Fallback>
      <p:transition spd="slow">
        <p:fade/>
      </p:transition>
    </mc:Fallback>
  </mc:AlternateConten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64" name="Shape 64"/>
        <p:cNvGrpSpPr/>
        <p:nvPr/>
      </p:nvGrpSpPr>
      <p:grpSpPr>
        <a:xfrm>
          <a:off x="0" y="0"/>
          <a:ext cx="0" cy="0"/>
          <a:chOff x="0" y="0"/>
          <a:chExt cx="0" cy="0"/>
        </a:xfrm>
      </p:grpSpPr>
      <p:sp>
        <p:nvSpPr>
          <p:cNvPr id="65" name="Google Shape;65;p14"/>
          <p:cNvSpPr txBox="1"/>
          <p:nvPr>
            <p:ph type="title"/>
          </p:nvPr>
        </p:nvSpPr>
        <p:spPr>
          <a:xfrm>
            <a:off x="609600" y="192469"/>
            <a:ext cx="10972800" cy="591000"/>
          </a:xfrm>
          <a:prstGeom prst="rect">
            <a:avLst/>
          </a:prstGeom>
          <a:noFill/>
          <a:ln>
            <a:noFill/>
          </a:ln>
        </p:spPr>
        <p:txBody>
          <a:bodyPr anchorCtr="0" anchor="b" bIns="0" lIns="0" spcFirstLastPara="1" rIns="18275" wrap="square" tIns="0">
            <a:normAutofit/>
          </a:bodyPr>
          <a:lstStyle/>
          <a:p>
            <a:pPr indent="0" lvl="0" marL="0" rtl="0" algn="l">
              <a:lnSpc>
                <a:spcPct val="80000"/>
              </a:lnSpc>
              <a:spcBef>
                <a:spcPts val="0"/>
              </a:spcBef>
              <a:spcAft>
                <a:spcPts val="0"/>
              </a:spcAft>
              <a:buClr>
                <a:schemeClr val="dk2"/>
              </a:buClr>
              <a:buSzPts val="2800"/>
              <a:buFont typeface="Meiryo"/>
              <a:buNone/>
            </a:pPr>
            <a:r>
              <a:rPr b="1" lang="ja-JP" sz="3200">
                <a:solidFill>
                  <a:schemeClr val="lt1"/>
                </a:solidFill>
                <a:latin typeface="HiraMaruProN-W4"/>
                <a:ea typeface="HiraMaruProN-W4"/>
                <a:cs typeface="HiraMaruProN-W4"/>
                <a:sym typeface="HiraMaruProN-W4"/>
              </a:rPr>
              <a:t>有限会社いさみや　畠山　憲之 様</a:t>
            </a:r>
            <a:endParaRPr b="1" sz="4100">
              <a:solidFill>
                <a:schemeClr val="lt1"/>
              </a:solidFill>
              <a:latin typeface="HiraMaruProN-W4"/>
              <a:ea typeface="HiraMaruProN-W4"/>
              <a:cs typeface="HiraMaruProN-W4"/>
              <a:sym typeface="HiraMaruProN-W4"/>
            </a:endParaRPr>
          </a:p>
        </p:txBody>
      </p:sp>
      <p:sp>
        <p:nvSpPr>
          <p:cNvPr id="66" name="Google Shape;66;p14"/>
          <p:cNvSpPr txBox="1"/>
          <p:nvPr>
            <p:ph idx="1" type="body"/>
          </p:nvPr>
        </p:nvSpPr>
        <p:spPr>
          <a:xfrm>
            <a:off x="609600" y="1501850"/>
            <a:ext cx="10972800" cy="4150800"/>
          </a:xfrm>
          <a:prstGeom prst="rect">
            <a:avLst/>
          </a:prstGeom>
          <a:noFill/>
          <a:ln>
            <a:noFill/>
          </a:ln>
        </p:spPr>
        <p:txBody>
          <a:bodyPr anchorCtr="0" anchor="t" bIns="45700" lIns="0" spcFirstLastPara="1" rIns="18275" wrap="square" tIns="45700">
            <a:normAutofit/>
          </a:bodyPr>
          <a:lstStyle/>
          <a:p>
            <a:pPr indent="0" lvl="0" marL="0" rtl="0" algn="l">
              <a:lnSpc>
                <a:spcPct val="105000"/>
              </a:lnSpc>
              <a:spcBef>
                <a:spcPts val="520"/>
              </a:spcBef>
              <a:spcAft>
                <a:spcPts val="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久しぶりにお伺いできるお客様のところに手土産を持って行きたいと思い、注文させて頂きました。注文してからの感謝連絡が早すぎてびっくりしたのと、その後発送までがスムーズすぎて、ありがたい話すごく気分がスッキリした状態になれました。それも社内の仕組みがしっかりされていると感じましたし、届いたお菓子もお客様も大変喜んでいました。</a:t>
            </a:r>
            <a:endParaRPr b="1" sz="1080">
              <a:solidFill>
                <a:schemeClr val="lt1"/>
              </a:solidFill>
            </a:endParaRPr>
          </a:p>
          <a:p>
            <a:pPr indent="0" lvl="0" marL="0" rtl="0" algn="l">
              <a:lnSpc>
                <a:spcPct val="105000"/>
              </a:lnSpc>
              <a:spcBef>
                <a:spcPts val="520"/>
              </a:spcBef>
              <a:spcAft>
                <a:spcPts val="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お客様に食べていただいた際にも、ちょうど良い甘さだ！と大変喜んでいました。</a:t>
            </a:r>
            <a:endParaRPr b="1" sz="1080">
              <a:solidFill>
                <a:schemeClr val="lt1"/>
              </a:solidFill>
            </a:endParaRPr>
          </a:p>
          <a:p>
            <a:pPr indent="0" lvl="0" marL="0" rtl="0" algn="l">
              <a:lnSpc>
                <a:spcPct val="105000"/>
              </a:lnSpc>
              <a:spcBef>
                <a:spcPts val="520"/>
              </a:spcBef>
              <a:spcAft>
                <a:spcPts val="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また、他部署の方も居て、あまり絡みがないものの、いさみやさんの商品を通じて新たなコミュニケーションにも繋がりました。</a:t>
            </a:r>
            <a:endParaRPr b="1" sz="1080">
              <a:solidFill>
                <a:schemeClr val="lt1"/>
              </a:solidFill>
            </a:endParaRPr>
          </a:p>
          <a:p>
            <a:pPr indent="0" lvl="0" marL="0" rtl="0" algn="l">
              <a:lnSpc>
                <a:spcPct val="105000"/>
              </a:lnSpc>
              <a:spcBef>
                <a:spcPts val="520"/>
              </a:spcBef>
              <a:spcAft>
                <a:spcPts val="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また、美味しさからか新規の見積り依頼まで頂けました。</a:t>
            </a:r>
            <a:endParaRPr b="1" sz="1080">
              <a:solidFill>
                <a:schemeClr val="lt1"/>
              </a:solidFill>
            </a:endParaRPr>
          </a:p>
          <a:p>
            <a:pPr indent="0" lvl="0" marL="0" rtl="0" algn="l">
              <a:lnSpc>
                <a:spcPct val="105000"/>
              </a:lnSpc>
              <a:spcBef>
                <a:spcPts val="520"/>
              </a:spcBef>
              <a:spcAft>
                <a:spcPts val="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一緒のものをシェアして食すると深い話はせずとも、胃袋を掴んだ面白い営業にもなりました。新たな気づきとコミュニケーションを取れたきっかけも、美味しいお菓子のおかげと思っています。</a:t>
            </a:r>
            <a:endParaRPr b="1" sz="1080">
              <a:solidFill>
                <a:schemeClr val="lt1"/>
              </a:solidFill>
            </a:endParaRPr>
          </a:p>
          <a:p>
            <a:pPr indent="0" lvl="0" marL="0" rtl="0" algn="l">
              <a:lnSpc>
                <a:spcPct val="105000"/>
              </a:lnSpc>
              <a:spcBef>
                <a:spcPts val="520"/>
              </a:spcBef>
              <a:spcAft>
                <a:spcPts val="1600"/>
              </a:spcAft>
              <a:buClr>
                <a:schemeClr val="dk2"/>
              </a:buClr>
              <a:buSzPts val="1729"/>
              <a:buFont typeface="Arial"/>
              <a:buNone/>
            </a:pPr>
            <a:r>
              <a:rPr b="1" i="1" lang="ja-JP" sz="1920" u="sng">
                <a:solidFill>
                  <a:schemeClr val="lt1"/>
                </a:solidFill>
                <a:latin typeface="HiraMaruProN-W4"/>
                <a:ea typeface="HiraMaruProN-W4"/>
                <a:cs typeface="HiraMaruProN-W4"/>
                <a:sym typeface="HiraMaruProN-W4"/>
              </a:rPr>
              <a:t>このようなことから、「新たな胃袋コミュニケーションを生める」有限会社いさみやの畠山憲之さんを推薦いたします。</a:t>
            </a:r>
            <a:endParaRPr b="1" i="1" sz="1920" u="sng">
              <a:solidFill>
                <a:schemeClr val="lt1"/>
              </a:solidFill>
              <a:highlight>
                <a:srgbClr val="000000"/>
              </a:highlight>
              <a:latin typeface="HiraMaruProN-W4"/>
              <a:ea typeface="HiraMaruProN-W4"/>
              <a:cs typeface="HiraMaruProN-W4"/>
              <a:sym typeface="HiraMaruProN-W4"/>
            </a:endParaRPr>
          </a:p>
        </p:txBody>
      </p:sp>
      <p:sp>
        <p:nvSpPr>
          <p:cNvPr id="67" name="Google Shape;67;p14"/>
          <p:cNvSpPr txBox="1"/>
          <p:nvPr/>
        </p:nvSpPr>
        <p:spPr>
          <a:xfrm>
            <a:off x="8502900" y="5813975"/>
            <a:ext cx="3079500" cy="708000"/>
          </a:xfrm>
          <a:prstGeom prst="rect">
            <a:avLst/>
          </a:prstGeom>
          <a:noFill/>
          <a:ln cap="flat" cmpd="sng" w="9525">
            <a:solidFill>
              <a:schemeClr val="lt2"/>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000"/>
              <a:buFont typeface="Arial"/>
              <a:buNone/>
            </a:pPr>
            <a:r>
              <a:rPr b="1" i="0" lang="ja-JP" sz="2000" u="none" cap="none" strike="noStrike">
                <a:solidFill>
                  <a:schemeClr val="lt1"/>
                </a:solidFill>
                <a:latin typeface="HiraMaruProN-W4"/>
                <a:ea typeface="HiraMaruProN-W4"/>
                <a:cs typeface="HiraMaruProN-W4"/>
                <a:sym typeface="HiraMaruProN-W4"/>
              </a:rPr>
              <a:t>サトミ紙工　株式会社</a:t>
            </a:r>
            <a:endParaRPr b="1" i="0" sz="2000" u="none" cap="none" strike="noStrike">
              <a:solidFill>
                <a:schemeClr val="lt1"/>
              </a:solidFill>
              <a:latin typeface="HiraMaruProN-W4"/>
              <a:ea typeface="HiraMaruProN-W4"/>
              <a:cs typeface="HiraMaruProN-W4"/>
              <a:sym typeface="HiraMaruProN-W4"/>
            </a:endParaRPr>
          </a:p>
          <a:p>
            <a:pPr indent="0" lvl="0" marL="0" marR="0" rtl="0" algn="l">
              <a:lnSpc>
                <a:spcPct val="100000"/>
              </a:lnSpc>
              <a:spcBef>
                <a:spcPts val="0"/>
              </a:spcBef>
              <a:spcAft>
                <a:spcPts val="0"/>
              </a:spcAft>
              <a:buClr>
                <a:srgbClr val="000000"/>
              </a:buClr>
              <a:buSzPts val="2000"/>
              <a:buFont typeface="Arial"/>
              <a:buNone/>
            </a:pPr>
            <a:r>
              <a:rPr b="1" i="0" lang="ja-JP" sz="2000" u="none" cap="none" strike="noStrike">
                <a:solidFill>
                  <a:schemeClr val="lt1"/>
                </a:solidFill>
                <a:latin typeface="HiraMaruProN-W4"/>
                <a:ea typeface="HiraMaruProN-W4"/>
                <a:cs typeface="HiraMaruProN-W4"/>
                <a:sym typeface="HiraMaruProN-W4"/>
              </a:rPr>
              <a:t>取締役専務　里見　允二</a:t>
            </a:r>
            <a:endParaRPr b="1" i="0" sz="2000" u="none" cap="none" strike="noStrike">
              <a:solidFill>
                <a:schemeClr val="lt1"/>
              </a:solidFill>
              <a:latin typeface="HiraMaruProN-W4"/>
              <a:ea typeface="HiraMaruProN-W4"/>
              <a:cs typeface="HiraMaruProN-W4"/>
              <a:sym typeface="HiraMaruProN-W4"/>
            </a:endParaRPr>
          </a:p>
        </p:txBody>
      </p:sp>
    </p:spTree>
  </p:cSld>
  <p:clrMapOvr>
    <a:masterClrMapping/>
  </p:clrMapOvr>
  <mc:AlternateContent>
    <mc:Choice Requires="p14">
      <p:transition spd="slow" p14:dur="700">
        <p:fade/>
      </p:transition>
    </mc:Choice>
    <mc:Fallback>
      <p:transition spd="slow">
        <p:fade/>
      </p:transition>
    </mc:Fallback>
  </mc:AlternateContent>
</p:sld>
</file>

<file path=ppt/theme/theme1.xml><?xml version="1.0" encoding="utf-8"?>
<a:theme xmlns:a="http://schemas.openxmlformats.org/drawingml/2006/main" xmlns:r="http://schemas.openxmlformats.org/officeDocument/2006/relationships" name="Office テーマ">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