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b="0" i="0" sz="3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92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92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92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" y="-634000"/>
            <a:ext cx="12192000" cy="8126026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59800" y="419861"/>
            <a:ext cx="11672400" cy="60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1" lang="ja-JP" sz="36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推薦の言葉</a:t>
            </a:r>
            <a:endParaRPr b="1" i="1" sz="36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1" lang="ja-JP" sz="28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jewel bouquet　平山 真由美　様</a:t>
            </a:r>
            <a:endParaRPr b="1" i="1" sz="28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1" sz="24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1" lang="ja-JP" sz="23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弊社は健康経営に対して力を入れている企業です。</a:t>
            </a:r>
            <a:endParaRPr b="1" i="1" sz="23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1" lang="ja-JP" sz="23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その上で「美容と健康を第一に考え、高品質な製品の提供に尽力する」をテーマにされている、平山さんの商品を頼もうと思いました。</a:t>
            </a:r>
            <a:endParaRPr b="1" i="1" sz="17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1" lang="ja-JP" sz="23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ひとつのコミュニケーションのきっかけになれればいいと思っていた事から、商品ラインナップも豊富で、わかりやすい説明もあり、選びやすいと感じました。</a:t>
            </a:r>
            <a:endParaRPr b="1" i="1" sz="23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1" lang="ja-JP" sz="23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社内で使う商品であったので、スタッフたちも使用してみたら、体がスッキリした！体が温まった！冷え性だから嬉しい！などと、スタッフみんな喜んでいました。</a:t>
            </a:r>
            <a:endParaRPr b="1" i="1" sz="23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1" lang="ja-JP" sz="23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商品を頼んでから、すごくスムーズで、メッセンジャーなどでも連絡もあり、フォローしてくれたので助かりました。</a:t>
            </a:r>
            <a:endParaRPr b="1" i="1" sz="23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1" lang="ja-JP" sz="23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気分も上げる事ができ、注文から発送までのスピードがすごく良かったです。</a:t>
            </a:r>
            <a:endParaRPr b="1" i="1" sz="23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1" i="1" lang="ja-JP" sz="23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このようなことから、顧客ニーズに寄り添ってくれる、平山さんを推薦します。</a:t>
            </a:r>
            <a:endParaRPr b="1" i="1" sz="17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1" i="1" sz="23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1" lang="ja-JP" sz="2100" u="sng" cap="none" strike="noStrike">
                <a:solidFill>
                  <a:schemeClr val="dk1"/>
                </a:solidFill>
                <a:highlight>
                  <a:srgbClr val="EFEFEF"/>
                </a:highlight>
                <a:latin typeface="HiraMinProN-W3"/>
                <a:ea typeface="HiraMinProN-W3"/>
                <a:cs typeface="HiraMinProN-W3"/>
                <a:sym typeface="HiraMinProN-W3"/>
              </a:rPr>
              <a:t>サトミ紙工株式会社　取締役専務　里見　允二</a:t>
            </a:r>
            <a:endParaRPr b="1" i="1" sz="2100" u="sng" cap="none" strike="noStrike">
              <a:solidFill>
                <a:schemeClr val="dk1"/>
              </a:solidFill>
              <a:highlight>
                <a:srgbClr val="EFEFEF"/>
              </a:highlight>
              <a:latin typeface="HiraMinProN-W3"/>
              <a:ea typeface="HiraMinProN-W3"/>
              <a:cs typeface="HiraMinProN-W3"/>
              <a:sym typeface="HiraMinProN-W3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