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9" autoAdjust="0"/>
    <p:restoredTop sz="94660"/>
  </p:normalViewPr>
  <p:slideViewPr>
    <p:cSldViewPr snapToGrid="0">
      <p:cViewPr varScale="1">
        <p:scale>
          <a:sx n="83" d="100"/>
          <a:sy n="83" d="100"/>
        </p:scale>
        <p:origin x="12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9A133158-0D00-4E94-B27C-27B6AE28585B}"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6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25205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92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429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17583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77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59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43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78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351051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40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163635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79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57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53870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3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19C6D2-93F9-4EB7-B949-20BAE420614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79523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19C6D2-93F9-4EB7-B949-20BAE4206148}"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133158-0D00-4E94-B27C-27B6AE28585B}" type="slidenum">
              <a:rPr kumimoji="1" lang="ja-JP" altLang="en-US" smtClean="0"/>
              <a:t>‹#›</a:t>
            </a:fld>
            <a:endParaRPr kumimoji="1" lang="ja-JP" altLang="en-US"/>
          </a:p>
        </p:txBody>
      </p:sp>
    </p:spTree>
    <p:extLst>
      <p:ext uri="{BB962C8B-B14F-4D97-AF65-F5344CB8AC3E}">
        <p14:creationId xmlns:p14="http://schemas.microsoft.com/office/powerpoint/2010/main" val="66190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45131-EED0-AA66-B2FA-7192D7CA803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9069AA0-DDAB-00C4-F1B6-2C8BCD1BAF85}"/>
              </a:ext>
            </a:extLst>
          </p:cNvPr>
          <p:cNvSpPr>
            <a:spLocks noGrp="1"/>
          </p:cNvSpPr>
          <p:nvPr>
            <p:ph type="title"/>
          </p:nvPr>
        </p:nvSpPr>
        <p:spPr>
          <a:xfrm>
            <a:off x="76200" y="66676"/>
            <a:ext cx="12039600" cy="6715124"/>
          </a:xfrm>
        </p:spPr>
        <p:txBody>
          <a:bodyPr>
            <a:noAutofit/>
          </a:bodyPr>
          <a:lstStyle/>
          <a:p>
            <a:r>
              <a:rPr kumimoji="1" lang="ja-JP" altLang="en-US" sz="2400" dirty="0">
                <a:latin typeface="Meiryo UI" panose="020B0604030504040204" pitchFamily="50" charset="-128"/>
                <a:ea typeface="Meiryo UI" panose="020B0604030504040204" pitchFamily="50" charset="-128"/>
              </a:rPr>
              <a:t>　　　　　　　　　　　　　　　　</a:t>
            </a:r>
            <a:br>
              <a:rPr kumimoji="1" lang="en-US" altLang="ja-JP" sz="2400" dirty="0">
                <a:latin typeface="Meiryo UI" panose="020B0604030504040204" pitchFamily="50" charset="-128"/>
                <a:ea typeface="Meiryo UI" panose="020B0604030504040204" pitchFamily="50" charset="-128"/>
              </a:rPr>
            </a:br>
            <a:br>
              <a:rPr kumimoji="1"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zh-CN" altLang="en-US" sz="2400" b="0" i="0" dirty="0">
                <a:solidFill>
                  <a:srgbClr val="2D2D2D"/>
                </a:solidFill>
                <a:effectLst/>
                <a:latin typeface="メイリオ" panose="020B0604030504040204" pitchFamily="50" charset="-128"/>
                <a:ea typeface="メイリオ" panose="020B0604030504040204" pitchFamily="50" charset="-128"/>
              </a:rPr>
              <a:t>株式会社松和</a:t>
            </a:r>
            <a:r>
              <a:rPr kumimoji="1" lang="ja-JP" altLang="en-US" sz="2400" dirty="0">
                <a:latin typeface="Meiryo UI" panose="020B0604030504040204" pitchFamily="50" charset="-128"/>
                <a:ea typeface="Meiryo UI" panose="020B0604030504040204" pitchFamily="50" charset="-128"/>
              </a:rPr>
              <a:t>　松倉健治　様　</a:t>
            </a:r>
            <a:br>
              <a:rPr kumimoji="1" lang="en-US" altLang="ja-JP" sz="2400" dirty="0">
                <a:latin typeface="Meiryo UI" panose="020B0604030504040204" pitchFamily="50" charset="-128"/>
                <a:ea typeface="Meiryo UI" panose="020B0604030504040204" pitchFamily="50" charset="-128"/>
              </a:rPr>
            </a:br>
            <a:br>
              <a:rPr kumimoji="1"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先日自宅の遮熱フィルムを施工していただきました。</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妻から「道路に面したリビングの窓に目隠ししたいのと、西日が入って眩しいから」</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との事で相談してから即見積りを頂き施工もわざわざ千葉から来ていただき</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施工していただきました。</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遮熱効果を実感して弊社のお客様にも大々的に宣伝させて頂いております。</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即実感できる施工</a:t>
            </a:r>
            <a:r>
              <a:rPr lang="ja-JP" altLang="en-US" sz="2400" dirty="0">
                <a:latin typeface="Meiryo UI" panose="020B0604030504040204" pitchFamily="50" charset="-128"/>
                <a:ea typeface="Meiryo UI" panose="020B0604030504040204" pitchFamily="50" charset="-128"/>
              </a:rPr>
              <a:t>と、</a:t>
            </a:r>
            <a:r>
              <a:rPr kumimoji="1" lang="ja-JP" altLang="en-US" sz="2400" dirty="0">
                <a:latin typeface="Meiryo UI" panose="020B0604030504040204" pitchFamily="50" charset="-128"/>
                <a:ea typeface="Meiryo UI" panose="020B0604030504040204" pitchFamily="50" charset="-128"/>
              </a:rPr>
              <a:t>集客にも役立</a:t>
            </a:r>
            <a:r>
              <a:rPr lang="ja-JP" altLang="en-US" sz="2400" dirty="0">
                <a:latin typeface="Meiryo UI" panose="020B0604030504040204" pitchFamily="50" charset="-128"/>
                <a:ea typeface="Meiryo UI" panose="020B0604030504040204" pitchFamily="50" charset="-128"/>
              </a:rPr>
              <a:t>ったことから、</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株式会社松和の松倉健治さんを</a:t>
            </a:r>
            <a:r>
              <a:rPr kumimoji="1" lang="ja-JP" altLang="en-US" sz="2400" dirty="0">
                <a:latin typeface="Meiryo UI" panose="020B0604030504040204" pitchFamily="50" charset="-128"/>
                <a:ea typeface="Meiryo UI" panose="020B0604030504040204" pitchFamily="50" charset="-128"/>
              </a:rPr>
              <a:t>推薦させて頂きます。</a:t>
            </a:r>
            <a:br>
              <a:rPr kumimoji="1" lang="en-US" altLang="ja-JP" sz="2400" dirty="0">
                <a:latin typeface="Meiryo UI" panose="020B0604030504040204" pitchFamily="50" charset="-128"/>
                <a:ea typeface="Meiryo UI" panose="020B0604030504040204" pitchFamily="50" charset="-128"/>
              </a:rPr>
            </a:b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　　　　　　　　　　　　　　　　　ハウスリペア株式会社　代表取締役　磐本東範</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　　　　　　　　　　　　　　　　　</a:t>
            </a:r>
            <a:br>
              <a:rPr kumimoji="1" lang="en-US" altLang="ja-JP" sz="2400" dirty="0">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　　　　　　　　　　　　　　　　　　　　　　　　　　　　</a:t>
            </a:r>
            <a:endParaRPr lang="ja-JP" altLang="en-US" sz="2400" dirty="0"/>
          </a:p>
        </p:txBody>
      </p:sp>
    </p:spTree>
    <p:extLst>
      <p:ext uri="{BB962C8B-B14F-4D97-AF65-F5344CB8AC3E}">
        <p14:creationId xmlns:p14="http://schemas.microsoft.com/office/powerpoint/2010/main" val="34696298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49</TotalTime>
  <Words>132</Words>
  <Application>Microsoft Office PowerPoint</Application>
  <PresentationFormat>ワイド画面</PresentationFormat>
  <Paragraphs>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メイリオ</vt:lpstr>
      <vt:lpstr>Arial</vt:lpstr>
      <vt:lpstr>Garamond</vt:lpstr>
      <vt:lpstr>オーガニック</vt:lpstr>
      <vt:lpstr>　　　　　　　　　　　　　　　　    株式会社松和　松倉健治　様　  先日自宅の遮熱フィルムを施工していただきました。 妻から「道路に面したリビングの窓に目隠ししたいのと、西日が入って眩しいから」 との事で相談してから即見積りを頂き施工もわざわざ千葉から来ていただき 施工していただきました。 遮熱効果を実感して弊社のお客様にも大々的に宣伝させて頂いております。 即実感できる施工と、集客にも役立ったことから、 株式会社松和の松倉健治さんを推薦させて頂きます。  　　　　　　　　　　　　　　　　　ハウスリペア株式会社　代表取締役　磐本東範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819064628864</dc:creator>
  <cp:lastModifiedBy>atsunori iwamoto</cp:lastModifiedBy>
  <cp:revision>9</cp:revision>
  <dcterms:created xsi:type="dcterms:W3CDTF">2023-07-04T02:55:42Z</dcterms:created>
  <dcterms:modified xsi:type="dcterms:W3CDTF">2024-11-19T02:11:59Z</dcterms:modified>
</cp:coreProperties>
</file>