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5646" autoAdjust="0"/>
  </p:normalViewPr>
  <p:slideViewPr>
    <p:cSldViewPr snapToGrid="0">
      <p:cViewPr varScale="1">
        <p:scale>
          <a:sx n="119" d="100"/>
          <a:sy n="119" d="100"/>
        </p:scale>
        <p:origin x="156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2912E217-2403-4DA5-84C1-2E48A381214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2024/12/23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AFF3A6F-DEFA-45E0-9496-BEE7C2C6F3D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2024/12/23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3" y="278485"/>
            <a:ext cx="9779183" cy="1020926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ja-JP" altLang="en-US" dirty="0"/>
              <a:t>ケイティ＆アソシエイツ　　越賀淑恵　様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451" y="1634376"/>
            <a:ext cx="9549528" cy="3394824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>
            <a:defPPr>
              <a:defRPr lang="ja-JP"/>
            </a:defPPr>
          </a:lstStyle>
          <a:p>
            <a:pPr rtl="0">
              <a:lnSpc>
                <a:spcPct val="120000"/>
              </a:lnSpc>
            </a:pPr>
            <a:r>
              <a:rPr lang="ja-JP" altLang="en-US" sz="2600" dirty="0"/>
              <a:t>プレゼンが差し迫ったある日、営業側・お客様側と両方の立場の方々向けに商品をどう</a:t>
            </a:r>
            <a:r>
              <a:rPr lang="en-US" altLang="ja-JP" sz="2600" dirty="0"/>
              <a:t>PR</a:t>
            </a:r>
            <a:r>
              <a:rPr lang="ja-JP" altLang="en-US" sz="2600" dirty="0"/>
              <a:t>したら良いのか準備が進まず悩んでいました。ふと越賀さんを思い出し相談したところ、すぐに電話をいただきました。その後、私の想いと方向性を瞬時に把握していただき、自分ではうまく表現できなかった、営業側向けツールのお披露目を、お客様が聞いても不自然ではない形で、尚且つ、そのツールのクオリティーの高さを際立たせる文章の組み立てをご教示いただき、纏め上げた資料を納品していただきました。プレゼン当日は、もちろん大成功に終わりとても高評価をいただきました。この時、「売りたい商品を強くするマーケティングプランナー」としての越賀さんのすごさを再認識しました。私は実体験をもとに、ケイティ＆アソシエイツの越賀さんを自信を持って推薦します。</a:t>
            </a:r>
            <a:endParaRPr lang="ja-JP" sz="2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583444-EFAD-52D3-C03B-F6FE84901A71}"/>
              </a:ext>
            </a:extLst>
          </p:cNvPr>
          <p:cNvSpPr txBox="1"/>
          <p:nvPr/>
        </p:nvSpPr>
        <p:spPr>
          <a:xfrm>
            <a:off x="1820778" y="5490581"/>
            <a:ext cx="6240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ぷらすわん　　代表 木下　りさ</a:t>
            </a:r>
            <a:endParaRPr kumimoji="1"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{156CCCF7-B5DD-4F08-9048-46FFC1109B45}tf45331398_win32</Template>
  <TotalTime>38</TotalTime>
  <Words>177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ユーザー設定</vt:lpstr>
      <vt:lpstr>ケイティ＆アソシエイツ　　越賀淑恵　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rk4649te@gmail.com</dc:creator>
  <cp:lastModifiedBy>rk4649te@gmail.com</cp:lastModifiedBy>
  <cp:revision>2</cp:revision>
  <dcterms:created xsi:type="dcterms:W3CDTF">2024-12-23T01:43:49Z</dcterms:created>
  <dcterms:modified xsi:type="dcterms:W3CDTF">2024-12-23T02:23:07Z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