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4" d="100"/>
          <a:sy n="104" d="100"/>
        </p:scale>
        <p:origin x="87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BAB79A7-9127-F951-60E0-F4ECD6DF1C62}"/>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92F9D92D-D43D-E861-5B88-56DAB0CB94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39725FB6-9F2C-F190-10CB-1CF73BE0EC20}"/>
              </a:ext>
            </a:extLst>
          </p:cNvPr>
          <p:cNvSpPr>
            <a:spLocks noGrp="1"/>
          </p:cNvSpPr>
          <p:nvPr>
            <p:ph type="dt" sz="half" idx="10"/>
          </p:nvPr>
        </p:nvSpPr>
        <p:spPr/>
        <p:txBody>
          <a:bodyPr/>
          <a:lstStyle/>
          <a:p>
            <a:fld id="{F340E1D7-6F15-4C7B-9C75-22F68E6A3774}" type="datetimeFigureOut">
              <a:rPr kumimoji="1" lang="ja-JP" altLang="en-US" smtClean="0"/>
              <a:t>2024/12/23</a:t>
            </a:fld>
            <a:endParaRPr kumimoji="1" lang="ja-JP" altLang="en-US"/>
          </a:p>
        </p:txBody>
      </p:sp>
      <p:sp>
        <p:nvSpPr>
          <p:cNvPr id="5" name="フッター プレースホルダー 4">
            <a:extLst>
              <a:ext uri="{FF2B5EF4-FFF2-40B4-BE49-F238E27FC236}">
                <a16:creationId xmlns:a16="http://schemas.microsoft.com/office/drawing/2014/main" id="{670EB396-116A-1DF7-DAE6-2DC50BAD31C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AA6ED80-4C60-2C11-452D-888FED414DFE}"/>
              </a:ext>
            </a:extLst>
          </p:cNvPr>
          <p:cNvSpPr>
            <a:spLocks noGrp="1"/>
          </p:cNvSpPr>
          <p:nvPr>
            <p:ph type="sldNum" sz="quarter" idx="12"/>
          </p:nvPr>
        </p:nvSpPr>
        <p:spPr/>
        <p:txBody>
          <a:bodyPr/>
          <a:lstStyle/>
          <a:p>
            <a:fld id="{B85D7252-43C0-4F6E-8F54-D3EC32B896B1}" type="slidenum">
              <a:rPr kumimoji="1" lang="ja-JP" altLang="en-US" smtClean="0"/>
              <a:t>‹#›</a:t>
            </a:fld>
            <a:endParaRPr kumimoji="1" lang="ja-JP" altLang="en-US"/>
          </a:p>
        </p:txBody>
      </p:sp>
    </p:spTree>
    <p:extLst>
      <p:ext uri="{BB962C8B-B14F-4D97-AF65-F5344CB8AC3E}">
        <p14:creationId xmlns:p14="http://schemas.microsoft.com/office/powerpoint/2010/main" val="18903139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46074B1-B249-1CA8-C4E0-00A4E949F30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47B3C7C-FD55-E611-7E87-456792B73D6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CE3BB99-0329-43A3-2E35-B5330CF95B0E}"/>
              </a:ext>
            </a:extLst>
          </p:cNvPr>
          <p:cNvSpPr>
            <a:spLocks noGrp="1"/>
          </p:cNvSpPr>
          <p:nvPr>
            <p:ph type="dt" sz="half" idx="10"/>
          </p:nvPr>
        </p:nvSpPr>
        <p:spPr/>
        <p:txBody>
          <a:bodyPr/>
          <a:lstStyle/>
          <a:p>
            <a:fld id="{F340E1D7-6F15-4C7B-9C75-22F68E6A3774}" type="datetimeFigureOut">
              <a:rPr kumimoji="1" lang="ja-JP" altLang="en-US" smtClean="0"/>
              <a:t>2024/12/23</a:t>
            </a:fld>
            <a:endParaRPr kumimoji="1" lang="ja-JP" altLang="en-US"/>
          </a:p>
        </p:txBody>
      </p:sp>
      <p:sp>
        <p:nvSpPr>
          <p:cNvPr id="5" name="フッター プレースホルダー 4">
            <a:extLst>
              <a:ext uri="{FF2B5EF4-FFF2-40B4-BE49-F238E27FC236}">
                <a16:creationId xmlns:a16="http://schemas.microsoft.com/office/drawing/2014/main" id="{7D3A3491-D823-0370-A9ED-DEBCBB7842B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14B5CD6-A6B6-B713-76B8-FAB3D24C08B6}"/>
              </a:ext>
            </a:extLst>
          </p:cNvPr>
          <p:cNvSpPr>
            <a:spLocks noGrp="1"/>
          </p:cNvSpPr>
          <p:nvPr>
            <p:ph type="sldNum" sz="quarter" idx="12"/>
          </p:nvPr>
        </p:nvSpPr>
        <p:spPr/>
        <p:txBody>
          <a:bodyPr/>
          <a:lstStyle/>
          <a:p>
            <a:fld id="{B85D7252-43C0-4F6E-8F54-D3EC32B896B1}" type="slidenum">
              <a:rPr kumimoji="1" lang="ja-JP" altLang="en-US" smtClean="0"/>
              <a:t>‹#›</a:t>
            </a:fld>
            <a:endParaRPr kumimoji="1" lang="ja-JP" altLang="en-US"/>
          </a:p>
        </p:txBody>
      </p:sp>
    </p:spTree>
    <p:extLst>
      <p:ext uri="{BB962C8B-B14F-4D97-AF65-F5344CB8AC3E}">
        <p14:creationId xmlns:p14="http://schemas.microsoft.com/office/powerpoint/2010/main" val="32291654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7D84615-6E2F-BCAF-2754-D4C3D73404CC}"/>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9AD2973-1C76-05A9-DC03-A93B3EAF0F95}"/>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E4E4D63-9665-4A4B-A95A-FCBC67F96275}"/>
              </a:ext>
            </a:extLst>
          </p:cNvPr>
          <p:cNvSpPr>
            <a:spLocks noGrp="1"/>
          </p:cNvSpPr>
          <p:nvPr>
            <p:ph type="dt" sz="half" idx="10"/>
          </p:nvPr>
        </p:nvSpPr>
        <p:spPr/>
        <p:txBody>
          <a:bodyPr/>
          <a:lstStyle/>
          <a:p>
            <a:fld id="{F340E1D7-6F15-4C7B-9C75-22F68E6A3774}" type="datetimeFigureOut">
              <a:rPr kumimoji="1" lang="ja-JP" altLang="en-US" smtClean="0"/>
              <a:t>2024/12/23</a:t>
            </a:fld>
            <a:endParaRPr kumimoji="1" lang="ja-JP" altLang="en-US"/>
          </a:p>
        </p:txBody>
      </p:sp>
      <p:sp>
        <p:nvSpPr>
          <p:cNvPr id="5" name="フッター プレースホルダー 4">
            <a:extLst>
              <a:ext uri="{FF2B5EF4-FFF2-40B4-BE49-F238E27FC236}">
                <a16:creationId xmlns:a16="http://schemas.microsoft.com/office/drawing/2014/main" id="{45E06660-551B-DE0D-EAFE-26F29325B75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D9333FF-1BAF-17A9-CBBB-D63DA5022EBC}"/>
              </a:ext>
            </a:extLst>
          </p:cNvPr>
          <p:cNvSpPr>
            <a:spLocks noGrp="1"/>
          </p:cNvSpPr>
          <p:nvPr>
            <p:ph type="sldNum" sz="quarter" idx="12"/>
          </p:nvPr>
        </p:nvSpPr>
        <p:spPr/>
        <p:txBody>
          <a:bodyPr/>
          <a:lstStyle/>
          <a:p>
            <a:fld id="{B85D7252-43C0-4F6E-8F54-D3EC32B896B1}" type="slidenum">
              <a:rPr kumimoji="1" lang="ja-JP" altLang="en-US" smtClean="0"/>
              <a:t>‹#›</a:t>
            </a:fld>
            <a:endParaRPr kumimoji="1" lang="ja-JP" altLang="en-US"/>
          </a:p>
        </p:txBody>
      </p:sp>
    </p:spTree>
    <p:extLst>
      <p:ext uri="{BB962C8B-B14F-4D97-AF65-F5344CB8AC3E}">
        <p14:creationId xmlns:p14="http://schemas.microsoft.com/office/powerpoint/2010/main" val="118171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66A242-B8C3-AEE7-461B-B27BE354DCC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1B50C01-9462-5BA8-B84E-BF48019CA5D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99CAFDF-00B6-09F6-9FD8-18783C9FBFF5}"/>
              </a:ext>
            </a:extLst>
          </p:cNvPr>
          <p:cNvSpPr>
            <a:spLocks noGrp="1"/>
          </p:cNvSpPr>
          <p:nvPr>
            <p:ph type="dt" sz="half" idx="10"/>
          </p:nvPr>
        </p:nvSpPr>
        <p:spPr/>
        <p:txBody>
          <a:bodyPr/>
          <a:lstStyle/>
          <a:p>
            <a:fld id="{F340E1D7-6F15-4C7B-9C75-22F68E6A3774}" type="datetimeFigureOut">
              <a:rPr kumimoji="1" lang="ja-JP" altLang="en-US" smtClean="0"/>
              <a:t>2024/12/23</a:t>
            </a:fld>
            <a:endParaRPr kumimoji="1" lang="ja-JP" altLang="en-US"/>
          </a:p>
        </p:txBody>
      </p:sp>
      <p:sp>
        <p:nvSpPr>
          <p:cNvPr id="5" name="フッター プレースホルダー 4">
            <a:extLst>
              <a:ext uri="{FF2B5EF4-FFF2-40B4-BE49-F238E27FC236}">
                <a16:creationId xmlns:a16="http://schemas.microsoft.com/office/drawing/2014/main" id="{BE47B543-F1F5-5384-D009-B7A64D4F38F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3760A0-E4CB-828B-8EDB-91A122D4B418}"/>
              </a:ext>
            </a:extLst>
          </p:cNvPr>
          <p:cNvSpPr>
            <a:spLocks noGrp="1"/>
          </p:cNvSpPr>
          <p:nvPr>
            <p:ph type="sldNum" sz="quarter" idx="12"/>
          </p:nvPr>
        </p:nvSpPr>
        <p:spPr/>
        <p:txBody>
          <a:bodyPr/>
          <a:lstStyle/>
          <a:p>
            <a:fld id="{B85D7252-43C0-4F6E-8F54-D3EC32B896B1}" type="slidenum">
              <a:rPr kumimoji="1" lang="ja-JP" altLang="en-US" smtClean="0"/>
              <a:t>‹#›</a:t>
            </a:fld>
            <a:endParaRPr kumimoji="1" lang="ja-JP" altLang="en-US"/>
          </a:p>
        </p:txBody>
      </p:sp>
    </p:spTree>
    <p:extLst>
      <p:ext uri="{BB962C8B-B14F-4D97-AF65-F5344CB8AC3E}">
        <p14:creationId xmlns:p14="http://schemas.microsoft.com/office/powerpoint/2010/main" val="1894224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8E2CE8-FA54-F03D-1BC3-589732905D9D}"/>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6FEAC0C-D128-8D1A-0412-02B1AF09E2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A3FB5504-041E-9FFE-AD4D-1B0E6C5C5163}"/>
              </a:ext>
            </a:extLst>
          </p:cNvPr>
          <p:cNvSpPr>
            <a:spLocks noGrp="1"/>
          </p:cNvSpPr>
          <p:nvPr>
            <p:ph type="dt" sz="half" idx="10"/>
          </p:nvPr>
        </p:nvSpPr>
        <p:spPr/>
        <p:txBody>
          <a:bodyPr/>
          <a:lstStyle/>
          <a:p>
            <a:fld id="{F340E1D7-6F15-4C7B-9C75-22F68E6A3774}" type="datetimeFigureOut">
              <a:rPr kumimoji="1" lang="ja-JP" altLang="en-US" smtClean="0"/>
              <a:t>2024/12/23</a:t>
            </a:fld>
            <a:endParaRPr kumimoji="1" lang="ja-JP" altLang="en-US"/>
          </a:p>
        </p:txBody>
      </p:sp>
      <p:sp>
        <p:nvSpPr>
          <p:cNvPr id="5" name="フッター プレースホルダー 4">
            <a:extLst>
              <a:ext uri="{FF2B5EF4-FFF2-40B4-BE49-F238E27FC236}">
                <a16:creationId xmlns:a16="http://schemas.microsoft.com/office/drawing/2014/main" id="{D652E8CA-82EE-A28C-5020-7C0DE51D178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3F91933-9E53-9507-DEE7-E49A65468EA0}"/>
              </a:ext>
            </a:extLst>
          </p:cNvPr>
          <p:cNvSpPr>
            <a:spLocks noGrp="1"/>
          </p:cNvSpPr>
          <p:nvPr>
            <p:ph type="sldNum" sz="quarter" idx="12"/>
          </p:nvPr>
        </p:nvSpPr>
        <p:spPr/>
        <p:txBody>
          <a:bodyPr/>
          <a:lstStyle/>
          <a:p>
            <a:fld id="{B85D7252-43C0-4F6E-8F54-D3EC32B896B1}" type="slidenum">
              <a:rPr kumimoji="1" lang="ja-JP" altLang="en-US" smtClean="0"/>
              <a:t>‹#›</a:t>
            </a:fld>
            <a:endParaRPr kumimoji="1" lang="ja-JP" altLang="en-US"/>
          </a:p>
        </p:txBody>
      </p:sp>
    </p:spTree>
    <p:extLst>
      <p:ext uri="{BB962C8B-B14F-4D97-AF65-F5344CB8AC3E}">
        <p14:creationId xmlns:p14="http://schemas.microsoft.com/office/powerpoint/2010/main" val="668389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422F0AB-9A5F-575D-3EFA-31CD98C569B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696ED4C-B1A8-6B13-AA44-4627E8C86DE3}"/>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E7911005-EB60-3413-1A0F-F122C5EF28C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29A7B4E8-CF39-8938-DB61-288619815871}"/>
              </a:ext>
            </a:extLst>
          </p:cNvPr>
          <p:cNvSpPr>
            <a:spLocks noGrp="1"/>
          </p:cNvSpPr>
          <p:nvPr>
            <p:ph type="dt" sz="half" idx="10"/>
          </p:nvPr>
        </p:nvSpPr>
        <p:spPr/>
        <p:txBody>
          <a:bodyPr/>
          <a:lstStyle/>
          <a:p>
            <a:fld id="{F340E1D7-6F15-4C7B-9C75-22F68E6A3774}" type="datetimeFigureOut">
              <a:rPr kumimoji="1" lang="ja-JP" altLang="en-US" smtClean="0"/>
              <a:t>2024/12/23</a:t>
            </a:fld>
            <a:endParaRPr kumimoji="1" lang="ja-JP" altLang="en-US"/>
          </a:p>
        </p:txBody>
      </p:sp>
      <p:sp>
        <p:nvSpPr>
          <p:cNvPr id="6" name="フッター プレースホルダー 5">
            <a:extLst>
              <a:ext uri="{FF2B5EF4-FFF2-40B4-BE49-F238E27FC236}">
                <a16:creationId xmlns:a16="http://schemas.microsoft.com/office/drawing/2014/main" id="{0B41B2FC-4936-27FB-E4D4-6CB30ECA874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2BA41B3-0AFD-CD6A-A652-C1D2499C133F}"/>
              </a:ext>
            </a:extLst>
          </p:cNvPr>
          <p:cNvSpPr>
            <a:spLocks noGrp="1"/>
          </p:cNvSpPr>
          <p:nvPr>
            <p:ph type="sldNum" sz="quarter" idx="12"/>
          </p:nvPr>
        </p:nvSpPr>
        <p:spPr/>
        <p:txBody>
          <a:bodyPr/>
          <a:lstStyle/>
          <a:p>
            <a:fld id="{B85D7252-43C0-4F6E-8F54-D3EC32B896B1}" type="slidenum">
              <a:rPr kumimoji="1" lang="ja-JP" altLang="en-US" smtClean="0"/>
              <a:t>‹#›</a:t>
            </a:fld>
            <a:endParaRPr kumimoji="1" lang="ja-JP" altLang="en-US"/>
          </a:p>
        </p:txBody>
      </p:sp>
    </p:spTree>
    <p:extLst>
      <p:ext uri="{BB962C8B-B14F-4D97-AF65-F5344CB8AC3E}">
        <p14:creationId xmlns:p14="http://schemas.microsoft.com/office/powerpoint/2010/main" val="2177016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5994C0-14D1-85E4-F7D0-DC7DCB50BA2B}"/>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7646300-9CA4-4D33-D285-C4898448A7F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6BDC43C6-D5B2-DA9E-259C-8A6C79152421}"/>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BFDCB2FA-B24D-273D-A591-7D73D474C8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3721F3D0-3B3F-1F45-BBF3-D0FDE1D511E4}"/>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CBCB450-DDD6-8C92-FE2D-595281421983}"/>
              </a:ext>
            </a:extLst>
          </p:cNvPr>
          <p:cNvSpPr>
            <a:spLocks noGrp="1"/>
          </p:cNvSpPr>
          <p:nvPr>
            <p:ph type="dt" sz="half" idx="10"/>
          </p:nvPr>
        </p:nvSpPr>
        <p:spPr/>
        <p:txBody>
          <a:bodyPr/>
          <a:lstStyle/>
          <a:p>
            <a:fld id="{F340E1D7-6F15-4C7B-9C75-22F68E6A3774}" type="datetimeFigureOut">
              <a:rPr kumimoji="1" lang="ja-JP" altLang="en-US" smtClean="0"/>
              <a:t>2024/12/23</a:t>
            </a:fld>
            <a:endParaRPr kumimoji="1" lang="ja-JP" altLang="en-US"/>
          </a:p>
        </p:txBody>
      </p:sp>
      <p:sp>
        <p:nvSpPr>
          <p:cNvPr id="8" name="フッター プレースホルダー 7">
            <a:extLst>
              <a:ext uri="{FF2B5EF4-FFF2-40B4-BE49-F238E27FC236}">
                <a16:creationId xmlns:a16="http://schemas.microsoft.com/office/drawing/2014/main" id="{DC11DABA-EDD5-3A35-7AF7-686CBA45100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A7C8577C-A007-1315-45AF-592EF4ADEF50}"/>
              </a:ext>
            </a:extLst>
          </p:cNvPr>
          <p:cNvSpPr>
            <a:spLocks noGrp="1"/>
          </p:cNvSpPr>
          <p:nvPr>
            <p:ph type="sldNum" sz="quarter" idx="12"/>
          </p:nvPr>
        </p:nvSpPr>
        <p:spPr/>
        <p:txBody>
          <a:bodyPr/>
          <a:lstStyle/>
          <a:p>
            <a:fld id="{B85D7252-43C0-4F6E-8F54-D3EC32B896B1}" type="slidenum">
              <a:rPr kumimoji="1" lang="ja-JP" altLang="en-US" smtClean="0"/>
              <a:t>‹#›</a:t>
            </a:fld>
            <a:endParaRPr kumimoji="1" lang="ja-JP" altLang="en-US"/>
          </a:p>
        </p:txBody>
      </p:sp>
    </p:spTree>
    <p:extLst>
      <p:ext uri="{BB962C8B-B14F-4D97-AF65-F5344CB8AC3E}">
        <p14:creationId xmlns:p14="http://schemas.microsoft.com/office/powerpoint/2010/main" val="719104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777EBE0-71D5-7499-32B9-289932DD479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19D479B-8460-6244-CC24-855AAB4030F6}"/>
              </a:ext>
            </a:extLst>
          </p:cNvPr>
          <p:cNvSpPr>
            <a:spLocks noGrp="1"/>
          </p:cNvSpPr>
          <p:nvPr>
            <p:ph type="dt" sz="half" idx="10"/>
          </p:nvPr>
        </p:nvSpPr>
        <p:spPr/>
        <p:txBody>
          <a:bodyPr/>
          <a:lstStyle/>
          <a:p>
            <a:fld id="{F340E1D7-6F15-4C7B-9C75-22F68E6A3774}" type="datetimeFigureOut">
              <a:rPr kumimoji="1" lang="ja-JP" altLang="en-US" smtClean="0"/>
              <a:t>2024/12/23</a:t>
            </a:fld>
            <a:endParaRPr kumimoji="1" lang="ja-JP" altLang="en-US"/>
          </a:p>
        </p:txBody>
      </p:sp>
      <p:sp>
        <p:nvSpPr>
          <p:cNvPr id="4" name="フッター プレースホルダー 3">
            <a:extLst>
              <a:ext uri="{FF2B5EF4-FFF2-40B4-BE49-F238E27FC236}">
                <a16:creationId xmlns:a16="http://schemas.microsoft.com/office/drawing/2014/main" id="{A816A1D5-9969-BB98-23EE-31A1BB3E87C7}"/>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C3B4DDA4-CFE4-D4C2-F8E9-8E0879F0CCF2}"/>
              </a:ext>
            </a:extLst>
          </p:cNvPr>
          <p:cNvSpPr>
            <a:spLocks noGrp="1"/>
          </p:cNvSpPr>
          <p:nvPr>
            <p:ph type="sldNum" sz="quarter" idx="12"/>
          </p:nvPr>
        </p:nvSpPr>
        <p:spPr/>
        <p:txBody>
          <a:bodyPr/>
          <a:lstStyle/>
          <a:p>
            <a:fld id="{B85D7252-43C0-4F6E-8F54-D3EC32B896B1}" type="slidenum">
              <a:rPr kumimoji="1" lang="ja-JP" altLang="en-US" smtClean="0"/>
              <a:t>‹#›</a:t>
            </a:fld>
            <a:endParaRPr kumimoji="1" lang="ja-JP" altLang="en-US"/>
          </a:p>
        </p:txBody>
      </p:sp>
    </p:spTree>
    <p:extLst>
      <p:ext uri="{BB962C8B-B14F-4D97-AF65-F5344CB8AC3E}">
        <p14:creationId xmlns:p14="http://schemas.microsoft.com/office/powerpoint/2010/main" val="1828311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D090950-213F-4B9B-FD43-7F3D6EF7EA29}"/>
              </a:ext>
            </a:extLst>
          </p:cNvPr>
          <p:cNvSpPr>
            <a:spLocks noGrp="1"/>
          </p:cNvSpPr>
          <p:nvPr>
            <p:ph type="dt" sz="half" idx="10"/>
          </p:nvPr>
        </p:nvSpPr>
        <p:spPr/>
        <p:txBody>
          <a:bodyPr/>
          <a:lstStyle/>
          <a:p>
            <a:fld id="{F340E1D7-6F15-4C7B-9C75-22F68E6A3774}" type="datetimeFigureOut">
              <a:rPr kumimoji="1" lang="ja-JP" altLang="en-US" smtClean="0"/>
              <a:t>2024/12/23</a:t>
            </a:fld>
            <a:endParaRPr kumimoji="1" lang="ja-JP" altLang="en-US"/>
          </a:p>
        </p:txBody>
      </p:sp>
      <p:sp>
        <p:nvSpPr>
          <p:cNvPr id="3" name="フッター プレースホルダー 2">
            <a:extLst>
              <a:ext uri="{FF2B5EF4-FFF2-40B4-BE49-F238E27FC236}">
                <a16:creationId xmlns:a16="http://schemas.microsoft.com/office/drawing/2014/main" id="{459D0C2A-F5D1-9645-8DA6-CA45059E8617}"/>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253C451-BCDE-B96E-DCA3-F4CFC6CF1176}"/>
              </a:ext>
            </a:extLst>
          </p:cNvPr>
          <p:cNvSpPr>
            <a:spLocks noGrp="1"/>
          </p:cNvSpPr>
          <p:nvPr>
            <p:ph type="sldNum" sz="quarter" idx="12"/>
          </p:nvPr>
        </p:nvSpPr>
        <p:spPr/>
        <p:txBody>
          <a:bodyPr/>
          <a:lstStyle/>
          <a:p>
            <a:fld id="{B85D7252-43C0-4F6E-8F54-D3EC32B896B1}" type="slidenum">
              <a:rPr kumimoji="1" lang="ja-JP" altLang="en-US" smtClean="0"/>
              <a:t>‹#›</a:t>
            </a:fld>
            <a:endParaRPr kumimoji="1" lang="ja-JP" altLang="en-US"/>
          </a:p>
        </p:txBody>
      </p:sp>
    </p:spTree>
    <p:extLst>
      <p:ext uri="{BB962C8B-B14F-4D97-AF65-F5344CB8AC3E}">
        <p14:creationId xmlns:p14="http://schemas.microsoft.com/office/powerpoint/2010/main" val="346258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DE7C56-B384-5F00-600E-6A9843414CE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40A924A-8772-A2A8-77F7-6F6F7C36B3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4BD2A733-978C-A445-2250-E4FA66C7CA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29F8A4E-40B6-318B-E433-4FFD628113A7}"/>
              </a:ext>
            </a:extLst>
          </p:cNvPr>
          <p:cNvSpPr>
            <a:spLocks noGrp="1"/>
          </p:cNvSpPr>
          <p:nvPr>
            <p:ph type="dt" sz="half" idx="10"/>
          </p:nvPr>
        </p:nvSpPr>
        <p:spPr/>
        <p:txBody>
          <a:bodyPr/>
          <a:lstStyle/>
          <a:p>
            <a:fld id="{F340E1D7-6F15-4C7B-9C75-22F68E6A3774}" type="datetimeFigureOut">
              <a:rPr kumimoji="1" lang="ja-JP" altLang="en-US" smtClean="0"/>
              <a:t>2024/12/23</a:t>
            </a:fld>
            <a:endParaRPr kumimoji="1" lang="ja-JP" altLang="en-US"/>
          </a:p>
        </p:txBody>
      </p:sp>
      <p:sp>
        <p:nvSpPr>
          <p:cNvPr id="6" name="フッター プレースホルダー 5">
            <a:extLst>
              <a:ext uri="{FF2B5EF4-FFF2-40B4-BE49-F238E27FC236}">
                <a16:creationId xmlns:a16="http://schemas.microsoft.com/office/drawing/2014/main" id="{7455F39B-8978-F97E-4A95-0FB0C33820B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46F386E-09F7-3A03-9072-94AFC6033B26}"/>
              </a:ext>
            </a:extLst>
          </p:cNvPr>
          <p:cNvSpPr>
            <a:spLocks noGrp="1"/>
          </p:cNvSpPr>
          <p:nvPr>
            <p:ph type="sldNum" sz="quarter" idx="12"/>
          </p:nvPr>
        </p:nvSpPr>
        <p:spPr/>
        <p:txBody>
          <a:bodyPr/>
          <a:lstStyle/>
          <a:p>
            <a:fld id="{B85D7252-43C0-4F6E-8F54-D3EC32B896B1}" type="slidenum">
              <a:rPr kumimoji="1" lang="ja-JP" altLang="en-US" smtClean="0"/>
              <a:t>‹#›</a:t>
            </a:fld>
            <a:endParaRPr kumimoji="1" lang="ja-JP" altLang="en-US"/>
          </a:p>
        </p:txBody>
      </p:sp>
    </p:spTree>
    <p:extLst>
      <p:ext uri="{BB962C8B-B14F-4D97-AF65-F5344CB8AC3E}">
        <p14:creationId xmlns:p14="http://schemas.microsoft.com/office/powerpoint/2010/main" val="1571326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7401B2-54F5-9CC4-8C97-FCED33C1C30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17883035-AAD8-5736-7CA5-2DF7305213A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E0079774-D359-C34D-F0E0-37B809C135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AD48485-B87F-DCB6-D642-117607B1BB45}"/>
              </a:ext>
            </a:extLst>
          </p:cNvPr>
          <p:cNvSpPr>
            <a:spLocks noGrp="1"/>
          </p:cNvSpPr>
          <p:nvPr>
            <p:ph type="dt" sz="half" idx="10"/>
          </p:nvPr>
        </p:nvSpPr>
        <p:spPr/>
        <p:txBody>
          <a:bodyPr/>
          <a:lstStyle/>
          <a:p>
            <a:fld id="{F340E1D7-6F15-4C7B-9C75-22F68E6A3774}" type="datetimeFigureOut">
              <a:rPr kumimoji="1" lang="ja-JP" altLang="en-US" smtClean="0"/>
              <a:t>2024/12/23</a:t>
            </a:fld>
            <a:endParaRPr kumimoji="1" lang="ja-JP" altLang="en-US"/>
          </a:p>
        </p:txBody>
      </p:sp>
      <p:sp>
        <p:nvSpPr>
          <p:cNvPr id="6" name="フッター プレースホルダー 5">
            <a:extLst>
              <a:ext uri="{FF2B5EF4-FFF2-40B4-BE49-F238E27FC236}">
                <a16:creationId xmlns:a16="http://schemas.microsoft.com/office/drawing/2014/main" id="{5AA980A1-A883-68A8-7BEB-7B50C6BB943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134FF5A-9EC3-CDA1-3036-E6AB3F9EB49A}"/>
              </a:ext>
            </a:extLst>
          </p:cNvPr>
          <p:cNvSpPr>
            <a:spLocks noGrp="1"/>
          </p:cNvSpPr>
          <p:nvPr>
            <p:ph type="sldNum" sz="quarter" idx="12"/>
          </p:nvPr>
        </p:nvSpPr>
        <p:spPr/>
        <p:txBody>
          <a:bodyPr/>
          <a:lstStyle/>
          <a:p>
            <a:fld id="{B85D7252-43C0-4F6E-8F54-D3EC32B896B1}" type="slidenum">
              <a:rPr kumimoji="1" lang="ja-JP" altLang="en-US" smtClean="0"/>
              <a:t>‹#›</a:t>
            </a:fld>
            <a:endParaRPr kumimoji="1" lang="ja-JP" altLang="en-US"/>
          </a:p>
        </p:txBody>
      </p:sp>
    </p:spTree>
    <p:extLst>
      <p:ext uri="{BB962C8B-B14F-4D97-AF65-F5344CB8AC3E}">
        <p14:creationId xmlns:p14="http://schemas.microsoft.com/office/powerpoint/2010/main" val="473727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9009A12-7928-A9AC-C5AA-AF01B28A85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EF3B26-7815-3835-035C-35E60A0EF5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0EFC34E-8834-9341-3903-A66AEA8A363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40E1D7-6F15-4C7B-9C75-22F68E6A3774}" type="datetimeFigureOut">
              <a:rPr kumimoji="1" lang="ja-JP" altLang="en-US" smtClean="0"/>
              <a:t>2024/12/23</a:t>
            </a:fld>
            <a:endParaRPr kumimoji="1" lang="ja-JP" altLang="en-US"/>
          </a:p>
        </p:txBody>
      </p:sp>
      <p:sp>
        <p:nvSpPr>
          <p:cNvPr id="5" name="フッター プレースホルダー 4">
            <a:extLst>
              <a:ext uri="{FF2B5EF4-FFF2-40B4-BE49-F238E27FC236}">
                <a16:creationId xmlns:a16="http://schemas.microsoft.com/office/drawing/2014/main" id="{0A231DD9-4673-D3AF-0B06-2BA67A78DD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3394E1C1-9E3C-CA18-9AA9-A5E06DD29A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5D7252-43C0-4F6E-8F54-D3EC32B896B1}" type="slidenum">
              <a:rPr kumimoji="1" lang="ja-JP" altLang="en-US" smtClean="0"/>
              <a:t>‹#›</a:t>
            </a:fld>
            <a:endParaRPr kumimoji="1" lang="ja-JP" altLang="en-US"/>
          </a:p>
        </p:txBody>
      </p:sp>
    </p:spTree>
    <p:extLst>
      <p:ext uri="{BB962C8B-B14F-4D97-AF65-F5344CB8AC3E}">
        <p14:creationId xmlns:p14="http://schemas.microsoft.com/office/powerpoint/2010/main" val="3285649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xhere.com/ja/photo/519798"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87905B-0C59-91F8-8A8E-B2C8A893D106}"/>
            </a:ext>
          </a:extLst>
        </p:cNvPr>
        <p:cNvGrpSpPr/>
        <p:nvPr/>
      </p:nvGrpSpPr>
      <p:grpSpPr>
        <a:xfrm>
          <a:off x="0" y="0"/>
          <a:ext cx="0" cy="0"/>
          <a:chOff x="0" y="0"/>
          <a:chExt cx="0" cy="0"/>
        </a:xfrm>
      </p:grpSpPr>
      <p:pic>
        <p:nvPicPr>
          <p:cNvPr id="5" name="図 4">
            <a:extLst>
              <a:ext uri="{FF2B5EF4-FFF2-40B4-BE49-F238E27FC236}">
                <a16:creationId xmlns:a16="http://schemas.microsoft.com/office/drawing/2014/main" id="{62A6885D-AF69-CBF5-5ABF-E40DF6B25403}"/>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0" y="0"/>
            <a:ext cx="12192000" cy="6858000"/>
          </a:xfrm>
          <a:prstGeom prst="rect">
            <a:avLst/>
          </a:prstGeom>
        </p:spPr>
      </p:pic>
      <p:sp>
        <p:nvSpPr>
          <p:cNvPr id="8" name="テキスト ボックス 7">
            <a:extLst>
              <a:ext uri="{FF2B5EF4-FFF2-40B4-BE49-F238E27FC236}">
                <a16:creationId xmlns:a16="http://schemas.microsoft.com/office/drawing/2014/main" id="{3F54F11C-5941-A222-212C-D590D449EF13}"/>
              </a:ext>
            </a:extLst>
          </p:cNvPr>
          <p:cNvSpPr txBox="1"/>
          <p:nvPr/>
        </p:nvSpPr>
        <p:spPr>
          <a:xfrm>
            <a:off x="314036" y="429844"/>
            <a:ext cx="9237457" cy="707886"/>
          </a:xfrm>
          <a:prstGeom prst="rect">
            <a:avLst/>
          </a:prstGeom>
          <a:noFill/>
        </p:spPr>
        <p:txBody>
          <a:bodyPr wrap="square" rtlCol="0">
            <a:spAutoFit/>
          </a:bodyPr>
          <a:lstStyle/>
          <a:p>
            <a:r>
              <a:rPr kumimoji="1" lang="ja-JP" altLang="en-US" sz="4000" b="1" dirty="0">
                <a:solidFill>
                  <a:schemeClr val="bg1"/>
                </a:solidFill>
              </a:rPr>
              <a:t>阿久津公一税理士事務所　加藤隆太様</a:t>
            </a:r>
          </a:p>
        </p:txBody>
      </p:sp>
      <p:sp>
        <p:nvSpPr>
          <p:cNvPr id="9" name="テキスト ボックス 8">
            <a:extLst>
              <a:ext uri="{FF2B5EF4-FFF2-40B4-BE49-F238E27FC236}">
                <a16:creationId xmlns:a16="http://schemas.microsoft.com/office/drawing/2014/main" id="{9DB284E7-8A7B-35AC-DDDB-51B742F8B3BB}"/>
              </a:ext>
            </a:extLst>
          </p:cNvPr>
          <p:cNvSpPr txBox="1"/>
          <p:nvPr/>
        </p:nvSpPr>
        <p:spPr>
          <a:xfrm>
            <a:off x="480291" y="1514764"/>
            <a:ext cx="11416146" cy="3785652"/>
          </a:xfrm>
          <a:prstGeom prst="rect">
            <a:avLst/>
          </a:prstGeom>
          <a:noFill/>
        </p:spPr>
        <p:txBody>
          <a:bodyPr wrap="square" rtlCol="0">
            <a:spAutoFit/>
          </a:bodyPr>
          <a:lstStyle/>
          <a:p>
            <a:r>
              <a:rPr kumimoji="1" lang="ja-JP" altLang="en-US" sz="2400" b="1" dirty="0">
                <a:solidFill>
                  <a:schemeClr val="bg1"/>
                </a:solidFill>
              </a:rPr>
              <a:t>ビジネス交流会で会った内装工事業の方が補助金活用で困っていました。</a:t>
            </a:r>
            <a:endParaRPr kumimoji="1" lang="en-US" altLang="ja-JP" sz="2400" b="1" dirty="0">
              <a:solidFill>
                <a:schemeClr val="bg1"/>
              </a:solidFill>
            </a:endParaRPr>
          </a:p>
          <a:p>
            <a:r>
              <a:rPr kumimoji="1" lang="ja-JP" altLang="en-US" sz="2400" b="1" dirty="0">
                <a:solidFill>
                  <a:schemeClr val="bg1"/>
                </a:solidFill>
              </a:rPr>
              <a:t>遠方ではありますが相談できる方はいないかとお話しがありましたので、</a:t>
            </a:r>
            <a:endParaRPr kumimoji="1" lang="en-US" altLang="ja-JP" sz="2400" b="1" dirty="0">
              <a:solidFill>
                <a:schemeClr val="bg1"/>
              </a:solidFill>
            </a:endParaRPr>
          </a:p>
          <a:p>
            <a:r>
              <a:rPr kumimoji="1" lang="ja-JP" altLang="en-US" sz="2400" b="1" dirty="0">
                <a:solidFill>
                  <a:schemeClr val="bg1"/>
                </a:solidFill>
              </a:rPr>
              <a:t>加藤隆太さんをご紹介しました。</a:t>
            </a:r>
            <a:endParaRPr kumimoji="1" lang="en-US" altLang="ja-JP" sz="2400" b="1" dirty="0">
              <a:solidFill>
                <a:schemeClr val="bg1"/>
              </a:solidFill>
            </a:endParaRPr>
          </a:p>
          <a:p>
            <a:r>
              <a:rPr kumimoji="1" lang="ja-JP" altLang="en-US" sz="2400" b="1" dirty="0">
                <a:solidFill>
                  <a:schemeClr val="bg1"/>
                </a:solidFill>
              </a:rPr>
              <a:t>すぐにお話しを聞いてもらい、どういった内容で対応できるかもご提案いただけました。</a:t>
            </a:r>
            <a:r>
              <a:rPr lang="ja-JP" altLang="en-US" sz="2400" b="1" dirty="0">
                <a:solidFill>
                  <a:schemeClr val="bg1"/>
                </a:solidFill>
              </a:rPr>
              <a:t>さらに建設業仲間も紹介していただき、これから案件につながっていくこともあるだろうとのことです。</a:t>
            </a:r>
            <a:endParaRPr lang="en-US" altLang="ja-JP" sz="2400" b="1" dirty="0">
              <a:solidFill>
                <a:schemeClr val="bg1"/>
              </a:solidFill>
            </a:endParaRPr>
          </a:p>
          <a:p>
            <a:r>
              <a:rPr kumimoji="1" lang="ja-JP" altLang="en-US" sz="2400" b="1" dirty="0">
                <a:solidFill>
                  <a:schemeClr val="bg1"/>
                </a:solidFill>
              </a:rPr>
              <a:t>建設業専門税理士事務所の加藤隆太さんのノウハウはまさに建設業にとっては</a:t>
            </a:r>
            <a:endParaRPr kumimoji="1" lang="en-US" altLang="ja-JP" sz="2400" b="1" dirty="0">
              <a:solidFill>
                <a:schemeClr val="bg1"/>
              </a:solidFill>
            </a:endParaRPr>
          </a:p>
          <a:p>
            <a:r>
              <a:rPr lang="ja-JP" altLang="en-US" sz="2400" b="1" dirty="0">
                <a:solidFill>
                  <a:schemeClr val="bg1"/>
                </a:solidFill>
              </a:rPr>
              <a:t>欠かせない存在です。</a:t>
            </a:r>
            <a:endParaRPr lang="en-US" altLang="ja-JP" sz="2400" b="1" dirty="0">
              <a:solidFill>
                <a:schemeClr val="bg1"/>
              </a:solidFill>
            </a:endParaRPr>
          </a:p>
          <a:p>
            <a:endParaRPr kumimoji="1" lang="en-US" altLang="ja-JP" sz="2400" b="1" dirty="0">
              <a:solidFill>
                <a:schemeClr val="bg1"/>
              </a:solidFill>
            </a:endParaRPr>
          </a:p>
          <a:p>
            <a:r>
              <a:rPr kumimoji="1" lang="ja-JP" altLang="en-US" sz="2400" b="1" dirty="0">
                <a:solidFill>
                  <a:schemeClr val="bg1"/>
                </a:solidFill>
              </a:rPr>
              <a:t>建設業</a:t>
            </a:r>
            <a:r>
              <a:rPr lang="ja-JP" altLang="en-US" sz="2400" b="1" dirty="0">
                <a:solidFill>
                  <a:schemeClr val="bg1"/>
                </a:solidFill>
              </a:rPr>
              <a:t>チームの企業様には加藤さんをぜひ推薦致します。</a:t>
            </a:r>
            <a:endParaRPr kumimoji="1" lang="ja-JP" altLang="en-US" sz="2400" b="1" dirty="0">
              <a:solidFill>
                <a:schemeClr val="bg1"/>
              </a:solidFill>
            </a:endParaRPr>
          </a:p>
        </p:txBody>
      </p:sp>
      <p:sp>
        <p:nvSpPr>
          <p:cNvPr id="12" name="テキスト ボックス 11">
            <a:extLst>
              <a:ext uri="{FF2B5EF4-FFF2-40B4-BE49-F238E27FC236}">
                <a16:creationId xmlns:a16="http://schemas.microsoft.com/office/drawing/2014/main" id="{AD5FC484-90E9-F4FE-09F3-9C465C632B1B}"/>
              </a:ext>
            </a:extLst>
          </p:cNvPr>
          <p:cNvSpPr txBox="1"/>
          <p:nvPr/>
        </p:nvSpPr>
        <p:spPr>
          <a:xfrm>
            <a:off x="3726873" y="5985516"/>
            <a:ext cx="8058727" cy="584775"/>
          </a:xfrm>
          <a:prstGeom prst="rect">
            <a:avLst/>
          </a:prstGeom>
          <a:noFill/>
        </p:spPr>
        <p:txBody>
          <a:bodyPr wrap="square" rtlCol="0">
            <a:spAutoFit/>
          </a:bodyPr>
          <a:lstStyle/>
          <a:p>
            <a:r>
              <a:rPr kumimoji="1" lang="ja-JP" altLang="en-US" sz="3200" b="1" dirty="0">
                <a:solidFill>
                  <a:schemeClr val="bg1"/>
                </a:solidFill>
              </a:rPr>
              <a:t>株式会社ケーエスシステム測定　遊佐啓介</a:t>
            </a:r>
          </a:p>
        </p:txBody>
      </p:sp>
    </p:spTree>
    <p:extLst>
      <p:ext uri="{BB962C8B-B14F-4D97-AF65-F5344CB8AC3E}">
        <p14:creationId xmlns:p14="http://schemas.microsoft.com/office/powerpoint/2010/main" val="372169812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131</Words>
  <Application>Microsoft Office PowerPoint</Application>
  <PresentationFormat>ワイド画面</PresentationFormat>
  <Paragraphs>10</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keisuke-yusa</dc:creator>
  <cp:lastModifiedBy>keisuke-yusa</cp:lastModifiedBy>
  <cp:revision>4</cp:revision>
  <dcterms:created xsi:type="dcterms:W3CDTF">2024-12-17T14:39:21Z</dcterms:created>
  <dcterms:modified xsi:type="dcterms:W3CDTF">2024-12-23T06:00:24Z</dcterms:modified>
</cp:coreProperties>
</file>