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4" d="100"/>
          <a:sy n="104" d="100"/>
        </p:scale>
        <p:origin x="8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牧子 舩杉" userId="dd7aa63d60b30236" providerId="LiveId" clId="{A7386B27-915D-4487-9CA1-05EED06EFE51}"/>
    <pc:docChg chg="modSld">
      <pc:chgData name="牧子 舩杉" userId="dd7aa63d60b30236" providerId="LiveId" clId="{A7386B27-915D-4487-9CA1-05EED06EFE51}" dt="2024-12-23T04:43:57.671" v="3" actId="13926"/>
      <pc:docMkLst>
        <pc:docMk/>
      </pc:docMkLst>
      <pc:sldChg chg="modSp mod">
        <pc:chgData name="牧子 舩杉" userId="dd7aa63d60b30236" providerId="LiveId" clId="{A7386B27-915D-4487-9CA1-05EED06EFE51}" dt="2024-12-23T04:43:57.671" v="3" actId="13926"/>
        <pc:sldMkLst>
          <pc:docMk/>
          <pc:sldMk cId="2241370970" sldId="257"/>
        </pc:sldMkLst>
        <pc:spChg chg="mod">
          <ac:chgData name="牧子 舩杉" userId="dd7aa63d60b30236" providerId="LiveId" clId="{A7386B27-915D-4487-9CA1-05EED06EFE51}" dt="2024-12-23T04:43:57.671" v="3" actId="13926"/>
          <ac:spMkLst>
            <pc:docMk/>
            <pc:sldMk cId="2241370970" sldId="257"/>
            <ac:spMk id="9" creationId="{E0B4F6A8-D1A4-73FC-974A-5C9E36F7287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AB79A7-9127-F951-60E0-F4ECD6DF1C6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2F9D92D-D43D-E861-5B88-56DAB0CB94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9725FB6-9F2C-F190-10CB-1CF73BE0EC20}"/>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670EB396-116A-1DF7-DAE6-2DC50BAD31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AA6ED80-4C60-2C11-452D-888FED414DFE}"/>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890313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6074B1-B249-1CA8-C4E0-00A4E949F30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47B3C7C-FD55-E611-7E87-456792B73D6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CE3BB99-0329-43A3-2E35-B5330CF95B0E}"/>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7D3A3491-D823-0370-A9ED-DEBCBB7842B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4B5CD6-A6B6-B713-76B8-FAB3D24C08B6}"/>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3229165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7D84615-6E2F-BCAF-2754-D4C3D73404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9AD2973-1C76-05A9-DC03-A93B3EAF0F9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E4E4D63-9665-4A4B-A95A-FCBC67F96275}"/>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45E06660-551B-DE0D-EAFE-26F29325B7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9333FF-1BAF-17A9-CBBB-D63DA5022EBC}"/>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18171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66A242-B8C3-AEE7-461B-B27BE354DCC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1B50C01-9462-5BA8-B84E-BF48019CA5D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99CAFDF-00B6-09F6-9FD8-18783C9FBFF5}"/>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BE47B543-F1F5-5384-D009-B7A64D4F38F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3760A0-E4CB-828B-8EDB-91A122D4B418}"/>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894224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E2CE8-FA54-F03D-1BC3-589732905D9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FEAC0C-D128-8D1A-0412-02B1AF09E2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3FB5504-041E-9FFE-AD4D-1B0E6C5C5163}"/>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D652E8CA-82EE-A28C-5020-7C0DE51D17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3F91933-9E53-9507-DEE7-E49A65468EA0}"/>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66838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22F0AB-9A5F-575D-3EFA-31CD98C569B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696ED4C-B1A8-6B13-AA44-4627E8C86DE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7911005-EB60-3413-1A0F-F122C5EF28C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9A7B4E8-CF39-8938-DB61-288619815871}"/>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0B41B2FC-4936-27FB-E4D4-6CB30ECA874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BA41B3-0AFD-CD6A-A652-C1D2499C133F}"/>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2177016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5994C0-14D1-85E4-F7D0-DC7DCB50BA2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7646300-9CA4-4D33-D285-C4898448A7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BDC43C6-D5B2-DA9E-259C-8A6C7915242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FDCB2FA-B24D-273D-A591-7D73D474C8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721F3D0-3B3F-1F45-BBF3-D0FDE1D511E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CBCB450-DDD6-8C92-FE2D-595281421983}"/>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8" name="フッター プレースホルダー 7">
            <a:extLst>
              <a:ext uri="{FF2B5EF4-FFF2-40B4-BE49-F238E27FC236}">
                <a16:creationId xmlns:a16="http://schemas.microsoft.com/office/drawing/2014/main" id="{DC11DABA-EDD5-3A35-7AF7-686CBA45100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7C8577C-A007-1315-45AF-592EF4ADEF50}"/>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719104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77EBE0-71D5-7499-32B9-289932DD479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19D479B-8460-6244-CC24-855AAB4030F6}"/>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4" name="フッター プレースホルダー 3">
            <a:extLst>
              <a:ext uri="{FF2B5EF4-FFF2-40B4-BE49-F238E27FC236}">
                <a16:creationId xmlns:a16="http://schemas.microsoft.com/office/drawing/2014/main" id="{A816A1D5-9969-BB98-23EE-31A1BB3E87C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3B4DDA4-CFE4-D4C2-F8E9-8E0879F0CCF2}"/>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828311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D090950-213F-4B9B-FD43-7F3D6EF7EA29}"/>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3" name="フッター プレースホルダー 2">
            <a:extLst>
              <a:ext uri="{FF2B5EF4-FFF2-40B4-BE49-F238E27FC236}">
                <a16:creationId xmlns:a16="http://schemas.microsoft.com/office/drawing/2014/main" id="{459D0C2A-F5D1-9645-8DA6-CA45059E861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253C451-BCDE-B96E-DCA3-F4CFC6CF1176}"/>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346258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DE7C56-B384-5F00-600E-6A9843414CE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40A924A-8772-A2A8-77F7-6F6F7C36B3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BD2A733-978C-A445-2250-E4FA66C7CA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29F8A4E-40B6-318B-E433-4FFD628113A7}"/>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7455F39B-8978-F97E-4A95-0FB0C33820B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46F386E-09F7-3A03-9072-94AFC6033B26}"/>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1571326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7401B2-54F5-9CC4-8C97-FCED33C1C30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7883035-AAD8-5736-7CA5-2DF7305213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0079774-D359-C34D-F0E0-37B809C135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AD48485-B87F-DCB6-D642-117607B1BB45}"/>
              </a:ext>
            </a:extLst>
          </p:cNvPr>
          <p:cNvSpPr>
            <a:spLocks noGrp="1"/>
          </p:cNvSpPr>
          <p:nvPr>
            <p:ph type="dt" sz="half" idx="10"/>
          </p:nvPr>
        </p:nvSpPr>
        <p:spPr/>
        <p:txBody>
          <a:bodyPr/>
          <a:lstStyle/>
          <a:p>
            <a:fld id="{F340E1D7-6F15-4C7B-9C75-22F68E6A3774}" type="datetimeFigureOut">
              <a:rPr kumimoji="1" lang="ja-JP" altLang="en-US" smtClean="0"/>
              <a:t>2024/12/23</a:t>
            </a:fld>
            <a:endParaRPr kumimoji="1" lang="ja-JP" altLang="en-US"/>
          </a:p>
        </p:txBody>
      </p:sp>
      <p:sp>
        <p:nvSpPr>
          <p:cNvPr id="6" name="フッター プレースホルダー 5">
            <a:extLst>
              <a:ext uri="{FF2B5EF4-FFF2-40B4-BE49-F238E27FC236}">
                <a16:creationId xmlns:a16="http://schemas.microsoft.com/office/drawing/2014/main" id="{5AA980A1-A883-68A8-7BEB-7B50C6BB943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34FF5A-9EC3-CDA1-3036-E6AB3F9EB49A}"/>
              </a:ext>
            </a:extLst>
          </p:cNvPr>
          <p:cNvSpPr>
            <a:spLocks noGrp="1"/>
          </p:cNvSpPr>
          <p:nvPr>
            <p:ph type="sldNum" sz="quarter" idx="12"/>
          </p:nvPr>
        </p:nvSpPr>
        <p:spPr/>
        <p:txBody>
          <a:body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473727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9009A12-7928-A9AC-C5AA-AF01B28A85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EF3B26-7815-3835-035C-35E60A0EF5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0EFC34E-8834-9341-3903-A66AEA8A36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40E1D7-6F15-4C7B-9C75-22F68E6A3774}" type="datetimeFigureOut">
              <a:rPr kumimoji="1" lang="ja-JP" altLang="en-US" smtClean="0"/>
              <a:t>2024/12/23</a:t>
            </a:fld>
            <a:endParaRPr kumimoji="1" lang="ja-JP" altLang="en-US"/>
          </a:p>
        </p:txBody>
      </p:sp>
      <p:sp>
        <p:nvSpPr>
          <p:cNvPr id="5" name="フッター プレースホルダー 4">
            <a:extLst>
              <a:ext uri="{FF2B5EF4-FFF2-40B4-BE49-F238E27FC236}">
                <a16:creationId xmlns:a16="http://schemas.microsoft.com/office/drawing/2014/main" id="{0A231DD9-4673-D3AF-0B06-2BA67A78DD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394E1C1-9E3C-CA18-9AA9-A5E06DD29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5D7252-43C0-4F6E-8F54-D3EC32B896B1}" type="slidenum">
              <a:rPr kumimoji="1" lang="ja-JP" altLang="en-US" smtClean="0"/>
              <a:t>‹#›</a:t>
            </a:fld>
            <a:endParaRPr kumimoji="1" lang="ja-JP" altLang="en-US"/>
          </a:p>
        </p:txBody>
      </p:sp>
    </p:spTree>
    <p:extLst>
      <p:ext uri="{BB962C8B-B14F-4D97-AF65-F5344CB8AC3E}">
        <p14:creationId xmlns:p14="http://schemas.microsoft.com/office/powerpoint/2010/main" val="328564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iscascape.net/archives/34145"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creativecommons.org/licenses/by/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5EB11-72CA-56E0-13AE-70E973B7D508}"/>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BA230932-ABCE-9F7A-4B51-C37A7F24D90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0"/>
            <a:ext cx="12192000" cy="6858000"/>
          </a:xfrm>
          <a:prstGeom prst="rect">
            <a:avLst/>
          </a:prstGeom>
        </p:spPr>
      </p:pic>
      <p:sp>
        <p:nvSpPr>
          <p:cNvPr id="4" name="テキスト ボックス 3">
            <a:extLst>
              <a:ext uri="{FF2B5EF4-FFF2-40B4-BE49-F238E27FC236}">
                <a16:creationId xmlns:a16="http://schemas.microsoft.com/office/drawing/2014/main" id="{AFF7B848-5D45-254F-395D-CD513EC304FE}"/>
              </a:ext>
            </a:extLst>
          </p:cNvPr>
          <p:cNvSpPr txBox="1"/>
          <p:nvPr/>
        </p:nvSpPr>
        <p:spPr>
          <a:xfrm>
            <a:off x="0" y="6858000"/>
            <a:ext cx="12192000" cy="230832"/>
          </a:xfrm>
          <a:prstGeom prst="rect">
            <a:avLst/>
          </a:prstGeom>
          <a:noFill/>
        </p:spPr>
        <p:txBody>
          <a:bodyPr wrap="square" rtlCol="0">
            <a:spAutoFit/>
          </a:bodyPr>
          <a:lstStyle/>
          <a:p>
            <a:r>
              <a:rPr lang="ja-JP" altLang="en-US" sz="900">
                <a:hlinkClick r:id="rId3" tooltip="https://www.riscascape.net/archives/34145"/>
              </a:rPr>
              <a:t>この写真</a:t>
            </a:r>
            <a:r>
              <a:rPr lang="ja-JP" altLang="en-US" sz="900"/>
              <a:t> の作成者 不明な作成者 は </a:t>
            </a:r>
            <a:r>
              <a:rPr lang="ja-JP" altLang="en-US" sz="900">
                <a:hlinkClick r:id="rId4" tooltip="https://creativecommons.org/licenses/by/3.0/"/>
              </a:rPr>
              <a:t>CC BY</a:t>
            </a:r>
            <a:r>
              <a:rPr lang="ja-JP" altLang="en-US" sz="900"/>
              <a:t> のライセンスを許諾されています</a:t>
            </a:r>
          </a:p>
        </p:txBody>
      </p:sp>
      <p:sp>
        <p:nvSpPr>
          <p:cNvPr id="8" name="テキスト ボックス 7">
            <a:extLst>
              <a:ext uri="{FF2B5EF4-FFF2-40B4-BE49-F238E27FC236}">
                <a16:creationId xmlns:a16="http://schemas.microsoft.com/office/drawing/2014/main" id="{4067C200-DDAE-E958-0521-3084E8EA17CD}"/>
              </a:ext>
            </a:extLst>
          </p:cNvPr>
          <p:cNvSpPr txBox="1"/>
          <p:nvPr/>
        </p:nvSpPr>
        <p:spPr>
          <a:xfrm>
            <a:off x="314036" y="429844"/>
            <a:ext cx="9237457" cy="707886"/>
          </a:xfrm>
          <a:prstGeom prst="rect">
            <a:avLst/>
          </a:prstGeom>
          <a:noFill/>
        </p:spPr>
        <p:txBody>
          <a:bodyPr wrap="square" rtlCol="0">
            <a:spAutoFit/>
          </a:bodyPr>
          <a:lstStyle/>
          <a:p>
            <a:r>
              <a:rPr kumimoji="1" lang="ja-JP" altLang="en-US" sz="4000" b="1" dirty="0">
                <a:solidFill>
                  <a:schemeClr val="bg1"/>
                </a:solidFill>
              </a:rPr>
              <a:t>有限会社いさみや　畠山憲之様</a:t>
            </a:r>
          </a:p>
        </p:txBody>
      </p:sp>
      <p:sp>
        <p:nvSpPr>
          <p:cNvPr id="9" name="テキスト ボックス 8">
            <a:extLst>
              <a:ext uri="{FF2B5EF4-FFF2-40B4-BE49-F238E27FC236}">
                <a16:creationId xmlns:a16="http://schemas.microsoft.com/office/drawing/2014/main" id="{E0B4F6A8-D1A4-73FC-974A-5C9E36F72877}"/>
              </a:ext>
            </a:extLst>
          </p:cNvPr>
          <p:cNvSpPr txBox="1"/>
          <p:nvPr/>
        </p:nvSpPr>
        <p:spPr>
          <a:xfrm>
            <a:off x="314036" y="1828616"/>
            <a:ext cx="11416146" cy="3477875"/>
          </a:xfrm>
          <a:prstGeom prst="rect">
            <a:avLst/>
          </a:prstGeom>
          <a:noFill/>
        </p:spPr>
        <p:txBody>
          <a:bodyPr wrap="square" rtlCol="0">
            <a:spAutoFit/>
          </a:bodyPr>
          <a:lstStyle/>
          <a:p>
            <a:r>
              <a:rPr lang="ja-JP" altLang="en-US" sz="2000" b="1" dirty="0">
                <a:highlight>
                  <a:srgbClr val="C0C0C0"/>
                </a:highlight>
              </a:rPr>
              <a:t>義実家にお中元を贈る際に利用させていただきました。</a:t>
            </a:r>
            <a:endParaRPr lang="en-US" altLang="ja-JP" sz="2000" b="1" dirty="0">
              <a:highlight>
                <a:srgbClr val="C0C0C0"/>
              </a:highlight>
            </a:endParaRPr>
          </a:p>
          <a:p>
            <a:r>
              <a:rPr kumimoji="1" lang="ja-JP" altLang="en-US" sz="2000" b="1" dirty="0">
                <a:highlight>
                  <a:srgbClr val="C0C0C0"/>
                </a:highlight>
              </a:rPr>
              <a:t>数年似たようなものを贈答していたので悩んでいたところ、</a:t>
            </a:r>
            <a:endParaRPr kumimoji="1" lang="en-US" altLang="ja-JP" sz="2000" b="1" dirty="0">
              <a:highlight>
                <a:srgbClr val="C0C0C0"/>
              </a:highlight>
            </a:endParaRPr>
          </a:p>
          <a:p>
            <a:r>
              <a:rPr kumimoji="1" lang="ja-JP" altLang="en-US" sz="2000" b="1" dirty="0">
                <a:highlight>
                  <a:srgbClr val="C0C0C0"/>
                </a:highlight>
              </a:rPr>
              <a:t>和菓子が良いなぁと</a:t>
            </a:r>
            <a:r>
              <a:rPr lang="ja-JP" altLang="en-US" sz="2000" b="1" dirty="0">
                <a:highlight>
                  <a:srgbClr val="C0C0C0"/>
                </a:highlight>
              </a:rPr>
              <a:t>リクエストがあったので、すぐに畠山さんの顔が浮かび商品を選び始めました。</a:t>
            </a:r>
            <a:endParaRPr lang="en-US" altLang="ja-JP" sz="2000" b="1" dirty="0">
              <a:highlight>
                <a:srgbClr val="C0C0C0"/>
              </a:highlight>
            </a:endParaRPr>
          </a:p>
          <a:p>
            <a:r>
              <a:rPr kumimoji="1" lang="ja-JP" altLang="en-US" sz="2000" b="1" dirty="0">
                <a:highlight>
                  <a:srgbClr val="C0C0C0"/>
                </a:highlight>
              </a:rPr>
              <a:t>ですが訪問予定をしていたので日程間近だったのですが、サイトからの注文では間に合わずにご相談させていただきました。恐縮しながらお願いしましたが快く対応していただき大変感謝しております。</a:t>
            </a:r>
            <a:endParaRPr kumimoji="1" lang="en-US" altLang="ja-JP" sz="2000" b="1" dirty="0">
              <a:highlight>
                <a:srgbClr val="C0C0C0"/>
              </a:highlight>
            </a:endParaRPr>
          </a:p>
          <a:p>
            <a:r>
              <a:rPr lang="ja-JP" altLang="en-US" sz="2000" b="1" dirty="0">
                <a:highlight>
                  <a:srgbClr val="C0C0C0"/>
                </a:highlight>
              </a:rPr>
              <a:t>おかげ様で無事に訪問日に届くようになり、みんなで食べながら会話ができたので非常にほっとしております。</a:t>
            </a:r>
            <a:endParaRPr lang="en-US" altLang="ja-JP" sz="2000" b="1" dirty="0">
              <a:highlight>
                <a:srgbClr val="C0C0C0"/>
              </a:highlight>
            </a:endParaRPr>
          </a:p>
          <a:p>
            <a:endParaRPr kumimoji="1" lang="en-US" altLang="ja-JP" sz="2000" b="1" dirty="0">
              <a:highlight>
                <a:srgbClr val="C0C0C0"/>
              </a:highlight>
            </a:endParaRPr>
          </a:p>
          <a:p>
            <a:r>
              <a:rPr kumimoji="1" lang="ja-JP" altLang="en-US" sz="2000" b="1" dirty="0">
                <a:highlight>
                  <a:srgbClr val="C0C0C0"/>
                </a:highlight>
              </a:rPr>
              <a:t>お中元・お歳暮など急ぎで送るときも、快く対応してくださる有限会社いさみやの畠山憲之さんを、心より推薦致します！</a:t>
            </a:r>
            <a:endParaRPr kumimoji="1" lang="en-US" altLang="ja-JP" sz="2000" b="1" dirty="0">
              <a:highlight>
                <a:srgbClr val="C0C0C0"/>
              </a:highlight>
            </a:endParaRPr>
          </a:p>
        </p:txBody>
      </p:sp>
      <p:sp>
        <p:nvSpPr>
          <p:cNvPr id="12" name="テキスト ボックス 11">
            <a:extLst>
              <a:ext uri="{FF2B5EF4-FFF2-40B4-BE49-F238E27FC236}">
                <a16:creationId xmlns:a16="http://schemas.microsoft.com/office/drawing/2014/main" id="{59F89808-2924-0576-7D92-D27D48D9FBCD}"/>
              </a:ext>
            </a:extLst>
          </p:cNvPr>
          <p:cNvSpPr txBox="1"/>
          <p:nvPr/>
        </p:nvSpPr>
        <p:spPr>
          <a:xfrm>
            <a:off x="3726873" y="5985516"/>
            <a:ext cx="8058727" cy="584775"/>
          </a:xfrm>
          <a:prstGeom prst="rect">
            <a:avLst/>
          </a:prstGeom>
          <a:noFill/>
        </p:spPr>
        <p:txBody>
          <a:bodyPr wrap="square" rtlCol="0">
            <a:spAutoFit/>
          </a:bodyPr>
          <a:lstStyle/>
          <a:p>
            <a:r>
              <a:rPr kumimoji="1" lang="ja-JP" altLang="en-US" sz="3200" b="1" dirty="0">
                <a:solidFill>
                  <a:schemeClr val="bg1"/>
                </a:solidFill>
              </a:rPr>
              <a:t>株式会社ケーエスシステム測定　遊佐啓介</a:t>
            </a:r>
          </a:p>
        </p:txBody>
      </p:sp>
    </p:spTree>
    <p:extLst>
      <p:ext uri="{BB962C8B-B14F-4D97-AF65-F5344CB8AC3E}">
        <p14:creationId xmlns:p14="http://schemas.microsoft.com/office/powerpoint/2010/main" val="22413709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172</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keisuke-yusa</dc:creator>
  <cp:lastModifiedBy>keisuke-yusa</cp:lastModifiedBy>
  <cp:revision>6</cp:revision>
  <dcterms:created xsi:type="dcterms:W3CDTF">2024-12-17T14:39:21Z</dcterms:created>
  <dcterms:modified xsi:type="dcterms:W3CDTF">2024-12-23T06:01:50Z</dcterms:modified>
</cp:coreProperties>
</file>