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92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1997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944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13020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4280751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17039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940388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714180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870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4899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42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2024/12/23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7558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2024/12/23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08480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F52F51-AC36-48F2-A67C-F6079C065383}"/>
              </a:ext>
            </a:extLst>
          </p:cNvPr>
          <p:cNvSpPr>
            <a:spLocks noGrp="1"/>
          </p:cNvSpPr>
          <p:nvPr>
            <p:ph type="ctrTitle"/>
          </p:nvPr>
        </p:nvSpPr>
        <p:spPr>
          <a:xfrm>
            <a:off x="228600" y="130962"/>
            <a:ext cx="8766109" cy="552432"/>
          </a:xfrm>
        </p:spPr>
        <p:txBody>
          <a:bodyPr>
            <a:noAutofit/>
          </a:bodyPr>
          <a:lstStyle/>
          <a:p>
            <a:r>
              <a:rPr lang="ja-JP" altLang="en-US" sz="2800" b="0" i="0" dirty="0">
                <a:solidFill>
                  <a:srgbClr val="222222"/>
                </a:solidFill>
                <a:effectLst/>
                <a:latin typeface="Roboto Condensed" panose="020B0604020202020204" pitchFamily="2" charset="0"/>
              </a:rPr>
              <a:t>ケイティ＆アソシエイツ　越賀　淑恵 </a:t>
            </a:r>
            <a:r>
              <a:rPr kumimoji="1" lang="ja-JP" altLang="en-US" sz="2800" dirty="0">
                <a:latin typeface="BIZ UDPゴシック" panose="020B0400000000000000" pitchFamily="50" charset="-128"/>
                <a:ea typeface="BIZ UDPゴシック" panose="020B0400000000000000" pitchFamily="50" charset="-128"/>
              </a:rPr>
              <a:t>様</a:t>
            </a:r>
          </a:p>
        </p:txBody>
      </p:sp>
      <p:sp>
        <p:nvSpPr>
          <p:cNvPr id="4" name="テキスト ボックス 3">
            <a:extLst>
              <a:ext uri="{FF2B5EF4-FFF2-40B4-BE49-F238E27FC236}">
                <a16:creationId xmlns:a16="http://schemas.microsoft.com/office/drawing/2014/main" id="{6F6EABB1-F943-4B3D-A6FB-CBE063B57ACC}"/>
              </a:ext>
            </a:extLst>
          </p:cNvPr>
          <p:cNvSpPr txBox="1"/>
          <p:nvPr/>
        </p:nvSpPr>
        <p:spPr>
          <a:xfrm>
            <a:off x="4180114" y="6018245"/>
            <a:ext cx="4674637" cy="768224"/>
          </a:xfrm>
          <a:prstGeom prst="rect">
            <a:avLst/>
          </a:prstGeom>
          <a:noFill/>
        </p:spPr>
        <p:txBody>
          <a:bodyPr wrap="square" rtlCol="0">
            <a:spAutoFit/>
          </a:bodyPr>
          <a:lstStyle/>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２０２４年１２月２３日</a:t>
            </a:r>
            <a:endParaRPr kumimoji="1" lang="en-US" altLang="ja-JP" sz="1600" dirty="0">
              <a:latin typeface="BIZ UDPゴシック" panose="020B0400000000000000" pitchFamily="50" charset="-128"/>
              <a:ea typeface="BIZ UDPゴシック" panose="020B0400000000000000" pitchFamily="50" charset="-128"/>
            </a:endParaRPr>
          </a:p>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ＳＤＧｕｓサポーターズ株式会社　梅澤　朗広</a:t>
            </a:r>
          </a:p>
        </p:txBody>
      </p:sp>
      <p:pic>
        <p:nvPicPr>
          <p:cNvPr id="7" name="図 6">
            <a:extLst>
              <a:ext uri="{FF2B5EF4-FFF2-40B4-BE49-F238E27FC236}">
                <a16:creationId xmlns:a16="http://schemas.microsoft.com/office/drawing/2014/main" id="{4D975051-13DA-40EE-A454-72C606307ABC}"/>
              </a:ext>
            </a:extLst>
          </p:cNvPr>
          <p:cNvPicPr>
            <a:picLocks noChangeAspect="1"/>
          </p:cNvPicPr>
          <p:nvPr/>
        </p:nvPicPr>
        <p:blipFill>
          <a:blip r:embed="rId2"/>
          <a:stretch>
            <a:fillRect/>
          </a:stretch>
        </p:blipFill>
        <p:spPr>
          <a:xfrm rot="20123233">
            <a:off x="8117042" y="206863"/>
            <a:ext cx="833087" cy="650431"/>
          </a:xfrm>
          <a:prstGeom prst="rect">
            <a:avLst/>
          </a:prstGeom>
        </p:spPr>
      </p:pic>
      <p:cxnSp>
        <p:nvCxnSpPr>
          <p:cNvPr id="12" name="直線コネクタ 11">
            <a:extLst>
              <a:ext uri="{FF2B5EF4-FFF2-40B4-BE49-F238E27FC236}">
                <a16:creationId xmlns:a16="http://schemas.microsoft.com/office/drawing/2014/main" id="{0711F850-A51A-4408-937E-98165C849747}"/>
              </a:ext>
            </a:extLst>
          </p:cNvPr>
          <p:cNvCxnSpPr>
            <a:cxnSpLocks/>
          </p:cNvCxnSpPr>
          <p:nvPr/>
        </p:nvCxnSpPr>
        <p:spPr>
          <a:xfrm>
            <a:off x="1081548" y="670005"/>
            <a:ext cx="7039897" cy="15804"/>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pic>
        <p:nvPicPr>
          <p:cNvPr id="14" name="図 13">
            <a:extLst>
              <a:ext uri="{FF2B5EF4-FFF2-40B4-BE49-F238E27FC236}">
                <a16:creationId xmlns:a16="http://schemas.microsoft.com/office/drawing/2014/main" id="{5F1D513F-6268-BFAB-3A10-4502E7D2B0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928086"/>
            <a:ext cx="798952" cy="798952"/>
          </a:xfrm>
          <a:prstGeom prst="rect">
            <a:avLst/>
          </a:prstGeom>
        </p:spPr>
      </p:pic>
      <p:sp>
        <p:nvSpPr>
          <p:cNvPr id="11" name="テキスト ボックス 10">
            <a:extLst>
              <a:ext uri="{FF2B5EF4-FFF2-40B4-BE49-F238E27FC236}">
                <a16:creationId xmlns:a16="http://schemas.microsoft.com/office/drawing/2014/main" id="{3D61992E-745B-EF7B-926E-B951D8C8B30E}"/>
              </a:ext>
            </a:extLst>
          </p:cNvPr>
          <p:cNvSpPr txBox="1"/>
          <p:nvPr/>
        </p:nvSpPr>
        <p:spPr>
          <a:xfrm>
            <a:off x="153954" y="1070921"/>
            <a:ext cx="8700797" cy="4801314"/>
          </a:xfrm>
          <a:prstGeom prst="rect">
            <a:avLst/>
          </a:prstGeom>
          <a:noFill/>
        </p:spPr>
        <p:txBody>
          <a:bodyPr wrap="square" rtlCol="0">
            <a:spAutoFit/>
          </a:bodyPr>
          <a:lstStyle/>
          <a:p>
            <a:r>
              <a:rPr lang="ja-JP" altLang="en-US" b="0" i="0" dirty="0">
                <a:solidFill>
                  <a:srgbClr val="2D2D2D"/>
                </a:solidFill>
                <a:effectLst/>
                <a:latin typeface="Lato" panose="020F0502020204030203" pitchFamily="34" charset="0"/>
              </a:rPr>
              <a:t>売りたい商品を強くするマーケティングプランナー</a:t>
            </a:r>
            <a:r>
              <a:rPr lang="ja-JP" altLang="en-US" dirty="0">
                <a:effectLst/>
              </a:rPr>
              <a:t>の越賀さんを自信を持って推薦いたします。</a:t>
            </a:r>
          </a:p>
          <a:p>
            <a:endParaRPr lang="ja-JP" altLang="en-US" dirty="0">
              <a:effectLst/>
            </a:endParaRPr>
          </a:p>
          <a:p>
            <a:r>
              <a:rPr lang="ja-JP" altLang="en-US" dirty="0">
                <a:effectLst/>
              </a:rPr>
              <a:t>私のクライアントは、海外で売れている一般消費者向け製品を日本市場で販売するため、中国の本社から販売代理店になる案件を抱えていました。しかし、マーケティング未経験で何から始めればよいのか全く分からないという課題がありました。</a:t>
            </a:r>
          </a:p>
          <a:p>
            <a:endParaRPr lang="ja-JP" altLang="en-US" dirty="0">
              <a:effectLst/>
            </a:endParaRPr>
          </a:p>
          <a:p>
            <a:r>
              <a:rPr lang="ja-JP" altLang="en-US" dirty="0">
                <a:effectLst/>
              </a:rPr>
              <a:t>そこで、越賀さんに相談したところ、前職で培った経験を活かし、知り合いのマーケターから情報を収集し、独自の視点で進め方を明確にアドバイスしていただきました。その結果、日本市場で進めるべき販売戦略の方向性が具体化し、中国の本社へ自信を持って提案することができました。</a:t>
            </a:r>
          </a:p>
          <a:p>
            <a:endParaRPr lang="ja-JP" altLang="en-US" dirty="0">
              <a:effectLst/>
            </a:endParaRPr>
          </a:p>
          <a:p>
            <a:r>
              <a:rPr lang="ja-JP" altLang="en-US" dirty="0">
                <a:effectLst/>
              </a:rPr>
              <a:t>越賀さんは、初めての挑戦に立ち向かう企業やゼロから商品を販売していきたいと考える方々にとって、頼りになる存在です。実績の豊富さと親身なサポートが特徴であり、まさに信頼できるビジネスパートナーです。</a:t>
            </a:r>
            <a:endParaRPr lang="en-US" altLang="ja-JP" dirty="0">
              <a:effectLst/>
            </a:endParaRPr>
          </a:p>
          <a:p>
            <a:endParaRPr lang="ja-JP" altLang="en-US" dirty="0">
              <a:effectLst/>
            </a:endParaRPr>
          </a:p>
          <a:p>
            <a:r>
              <a:rPr lang="ja-JP" altLang="en-US" dirty="0">
                <a:effectLst/>
              </a:rPr>
              <a:t>弊社は越賀さんを推薦いたします。</a:t>
            </a:r>
            <a:endParaRPr kumimoji="1" lang="ja-JP" altLang="en-US" dirty="0"/>
          </a:p>
        </p:txBody>
      </p:sp>
    </p:spTree>
    <p:extLst>
      <p:ext uri="{BB962C8B-B14F-4D97-AF65-F5344CB8AC3E}">
        <p14:creationId xmlns:p14="http://schemas.microsoft.com/office/powerpoint/2010/main" val="27806269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梅さん">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178</TotalTime>
  <Words>209</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Lato</vt:lpstr>
      <vt:lpstr>Roboto Condensed</vt:lpstr>
      <vt:lpstr>Office テーマ</vt:lpstr>
      <vt:lpstr>ケイティ＆アソシエイツ　越賀　淑恵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a.umezawa</cp:lastModifiedBy>
  <cp:revision>22</cp:revision>
  <dcterms:created xsi:type="dcterms:W3CDTF">2022-03-08T02:07:28Z</dcterms:created>
  <dcterms:modified xsi:type="dcterms:W3CDTF">2024-12-23T13:49:19Z</dcterms:modified>
</cp:coreProperties>
</file>