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41"/>
    <p:restoredTop sz="94648"/>
  </p:normalViewPr>
  <p:slideViewPr>
    <p:cSldViewPr>
      <p:cViewPr varScale="1">
        <p:scale>
          <a:sx n="117" d="100"/>
          <a:sy n="117" d="100"/>
        </p:scale>
        <p:origin x="1184"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590448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2714672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2012712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670732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2311733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83080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2812441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519893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980903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154726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4C85FE-AC6A-4D44-928E-D9CCEC5386B1}" type="datetimeFigureOut">
              <a:rPr kumimoji="1" lang="ja-JP" altLang="en-US" smtClean="0"/>
              <a:t>2025/1/26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135289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4C85FE-AC6A-4D44-928E-D9CCEC5386B1}" type="datetimeFigureOut">
              <a:rPr kumimoji="1" lang="ja-JP" altLang="en-US" smtClean="0"/>
              <a:t>2025/1/26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490313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watermark.jpg"/>
          <p:cNvPicPr/>
          <p:nvPr/>
        </p:nvPicPr>
        <p:blipFill>
          <a:blip r:embed="rId2" cstate="print"/>
          <a:stretch>
            <a:fillRect/>
          </a:stretch>
        </p:blipFill>
        <p:spPr>
          <a:xfrm>
            <a:off x="-675005" y="-531440"/>
            <a:ext cx="10494010" cy="7253858"/>
          </a:xfrm>
          <a:prstGeom prst="rect">
            <a:avLst/>
          </a:prstGeom>
        </p:spPr>
      </p:pic>
      <p:sp>
        <p:nvSpPr>
          <p:cNvPr id="3" name="サブタイトル 2"/>
          <p:cNvSpPr>
            <a:spLocks noGrp="1"/>
          </p:cNvSpPr>
          <p:nvPr>
            <p:ph type="subTitle" idx="1"/>
          </p:nvPr>
        </p:nvSpPr>
        <p:spPr>
          <a:xfrm>
            <a:off x="539552" y="1016732"/>
            <a:ext cx="8352928" cy="4824536"/>
          </a:xfrm>
        </p:spPr>
        <p:txBody>
          <a:bodyPr>
            <a:normAutofit fontScale="25000" lnSpcReduction="20000"/>
          </a:bodyPr>
          <a:lstStyle/>
          <a:p>
            <a:pPr algn="l"/>
            <a:br>
              <a:rPr lang="en-US" altLang="ja-JP" sz="7400" b="1" dirty="0">
                <a:solidFill>
                  <a:schemeClr val="tx1"/>
                </a:solidFill>
                <a:latin typeface="BIZ UDP明朝 Medium" panose="02020500000000000000" pitchFamily="18" charset="-128"/>
                <a:ea typeface="BIZ UDP明朝 Medium" panose="02020500000000000000" pitchFamily="18" charset="-128"/>
              </a:rPr>
            </a:br>
            <a:br>
              <a:rPr lang="en-US" altLang="ja-JP" sz="7400" b="1" dirty="0">
                <a:solidFill>
                  <a:schemeClr val="tx1"/>
                </a:solidFill>
                <a:latin typeface="BIZ UDP明朝 Medium" panose="02020500000000000000" pitchFamily="18" charset="-128"/>
                <a:ea typeface="BIZ UDP明朝 Medium" panose="02020500000000000000" pitchFamily="18" charset="-128"/>
              </a:rPr>
            </a:br>
            <a:r>
              <a:rPr lang="ja-JP" altLang="en-US" sz="7400" b="1">
                <a:solidFill>
                  <a:schemeClr val="tx1"/>
                </a:solidFill>
                <a:latin typeface="BIZ UDP明朝 Medium" panose="02020500000000000000" pitchFamily="18" charset="-128"/>
                <a:ea typeface="BIZ UDP明朝 Medium" panose="02020500000000000000" pitchFamily="18" charset="-128"/>
              </a:rPr>
              <a:t>合同会社　ティーボックス　　　倉持　賢一　</a:t>
            </a:r>
            <a:r>
              <a:rPr lang="en-US" altLang="ja-JP" sz="7400" b="1" dirty="0">
                <a:solidFill>
                  <a:schemeClr val="tx1"/>
                </a:solidFill>
                <a:latin typeface="BIZ UDP明朝 Medium" panose="02020500000000000000" pitchFamily="18" charset="-128"/>
                <a:ea typeface="BIZ UDP明朝 Medium" panose="02020500000000000000" pitchFamily="18" charset="-128"/>
              </a:rPr>
              <a:t> </a:t>
            </a:r>
            <a:r>
              <a:rPr lang="ja-JP" altLang="ja-JP" sz="7400" b="1">
                <a:solidFill>
                  <a:schemeClr val="tx1"/>
                </a:solidFill>
                <a:latin typeface="BIZ UDP明朝 Medium" panose="02020500000000000000" pitchFamily="18" charset="-128"/>
                <a:ea typeface="BIZ UDP明朝 Medium" panose="02020500000000000000" pitchFamily="18" charset="-128"/>
              </a:rPr>
              <a:t>様</a:t>
            </a:r>
            <a:endParaRPr lang="en-US" altLang="ja-JP" sz="7400" b="1" dirty="0">
              <a:solidFill>
                <a:schemeClr val="tx1"/>
              </a:solidFill>
              <a:latin typeface="BIZ UDP明朝 Medium" panose="02020500000000000000" pitchFamily="18" charset="-128"/>
              <a:ea typeface="BIZ UDP明朝 Medium" panose="02020500000000000000" pitchFamily="18" charset="-128"/>
            </a:endParaRPr>
          </a:p>
          <a:p>
            <a:pPr algn="l"/>
            <a:endParaRPr lang="en-US" altLang="ja-JP" sz="7400" b="1" dirty="0">
              <a:solidFill>
                <a:schemeClr val="tx1"/>
              </a:solidFill>
              <a:latin typeface="BIZ UDP明朝 Medium" panose="02020500000000000000" pitchFamily="18" charset="-128"/>
              <a:ea typeface="BIZ UDP明朝 Medium" panose="02020500000000000000" pitchFamily="18" charset="-128"/>
            </a:endParaRPr>
          </a:p>
          <a:p>
            <a:endParaRPr lang="ja-JP" altLang="ja-JP" b="1" dirty="0">
              <a:solidFill>
                <a:schemeClr val="tx1"/>
              </a:solidFill>
              <a:latin typeface="BIZ UDP明朝 Medium" panose="02020500000000000000" pitchFamily="18" charset="-128"/>
              <a:ea typeface="BIZ UDP明朝 Medium" panose="02020500000000000000" pitchFamily="18" charset="-128"/>
            </a:endParaRPr>
          </a:p>
          <a:p>
            <a:pPr algn="l">
              <a:lnSpc>
                <a:spcPct val="170000"/>
              </a:lnSpc>
            </a:pPr>
            <a:r>
              <a:rPr lang="ja-JP" altLang="en-US" sz="7200" b="1">
                <a:solidFill>
                  <a:schemeClr val="tx1"/>
                </a:solidFill>
                <a:latin typeface="BIZ UDP明朝 Medium" panose="02020500000000000000" pitchFamily="18" charset="-128"/>
                <a:ea typeface="BIZ UDP明朝 Medium" panose="02020500000000000000" pitchFamily="18" charset="-128"/>
              </a:rPr>
              <a:t>この度、紹介頂きましたお客様との商談でご納得頂けない事案が有り</a:t>
            </a:r>
            <a:br>
              <a:rPr lang="en-US" altLang="ja-JP" sz="7200" b="1" dirty="0">
                <a:solidFill>
                  <a:schemeClr val="tx1"/>
                </a:solidFill>
                <a:latin typeface="BIZ UDP明朝 Medium" panose="02020500000000000000" pitchFamily="18" charset="-128"/>
                <a:ea typeface="BIZ UDP明朝 Medium" panose="02020500000000000000" pitchFamily="18" charset="-128"/>
              </a:rPr>
            </a:br>
            <a:r>
              <a:rPr lang="ja-JP" altLang="en-US" sz="7200" b="1">
                <a:solidFill>
                  <a:schemeClr val="tx1"/>
                </a:solidFill>
                <a:latin typeface="BIZ UDP明朝 Medium" panose="02020500000000000000" pitchFamily="18" charset="-128"/>
                <a:ea typeface="BIZ UDP明朝 Medium" panose="02020500000000000000" pitchFamily="18" charset="-128"/>
              </a:rPr>
              <a:t>倉持さんにご相談させて頂きました。</a:t>
            </a:r>
            <a:endParaRPr lang="en-US" altLang="ja-JP" sz="7200" b="1" dirty="0">
              <a:solidFill>
                <a:schemeClr val="tx1"/>
              </a:solidFill>
              <a:latin typeface="BIZ UDP明朝 Medium" panose="02020500000000000000" pitchFamily="18" charset="-128"/>
              <a:ea typeface="BIZ UDP明朝 Medium" panose="02020500000000000000" pitchFamily="18" charset="-128"/>
            </a:endParaRPr>
          </a:p>
          <a:p>
            <a:pPr algn="l">
              <a:lnSpc>
                <a:spcPct val="170000"/>
              </a:lnSpc>
            </a:pPr>
            <a:r>
              <a:rPr lang="ja-JP" altLang="en-US" sz="7200" b="1">
                <a:solidFill>
                  <a:schemeClr val="tx1"/>
                </a:solidFill>
                <a:latin typeface="BIZ UDP明朝 Medium" panose="02020500000000000000" pitchFamily="18" charset="-128"/>
                <a:ea typeface="BIZ UDP明朝 Medium" panose="02020500000000000000" pitchFamily="18" charset="-128"/>
              </a:rPr>
              <a:t>お忙しい中、急なご相談にもかかわらず、直ぐにお客様とお話して頂き</a:t>
            </a:r>
            <a:br>
              <a:rPr lang="en-US" altLang="ja-JP" sz="7200" b="1" dirty="0">
                <a:solidFill>
                  <a:schemeClr val="tx1"/>
                </a:solidFill>
                <a:latin typeface="BIZ UDP明朝 Medium" panose="02020500000000000000" pitchFamily="18" charset="-128"/>
                <a:ea typeface="BIZ UDP明朝 Medium" panose="02020500000000000000" pitchFamily="18" charset="-128"/>
              </a:rPr>
            </a:br>
            <a:r>
              <a:rPr lang="ja-JP" altLang="en-US" sz="7200" b="1">
                <a:solidFill>
                  <a:schemeClr val="tx1"/>
                </a:solidFill>
                <a:latin typeface="BIZ UDP明朝 Medium" panose="02020500000000000000" pitchFamily="18" charset="-128"/>
                <a:ea typeface="BIZ UDP明朝 Medium" panose="02020500000000000000" pitchFamily="18" charset="-128"/>
              </a:rPr>
              <a:t>弊社との信頼関係などのご説明によって理解して頂き無事に契約の運びと</a:t>
            </a:r>
            <a:endParaRPr lang="en-US" altLang="ja-JP" sz="7200" b="1" dirty="0">
              <a:solidFill>
                <a:schemeClr val="tx1"/>
              </a:solidFill>
              <a:latin typeface="BIZ UDP明朝 Medium" panose="02020500000000000000" pitchFamily="18" charset="-128"/>
              <a:ea typeface="BIZ UDP明朝 Medium" panose="02020500000000000000" pitchFamily="18" charset="-128"/>
            </a:endParaRPr>
          </a:p>
          <a:p>
            <a:pPr algn="l">
              <a:lnSpc>
                <a:spcPct val="170000"/>
              </a:lnSpc>
            </a:pPr>
            <a:r>
              <a:rPr lang="ja-JP" altLang="en-US" sz="7200" b="1">
                <a:solidFill>
                  <a:schemeClr val="tx1"/>
                </a:solidFill>
                <a:latin typeface="BIZ UDP明朝 Medium" panose="02020500000000000000" pitchFamily="18" charset="-128"/>
                <a:ea typeface="BIZ UDP明朝 Medium" panose="02020500000000000000" pitchFamily="18" charset="-128"/>
              </a:rPr>
              <a:t>なりました。</a:t>
            </a:r>
            <a:br>
              <a:rPr lang="en-US" altLang="ja-JP" sz="7200" b="1" dirty="0">
                <a:solidFill>
                  <a:schemeClr val="tx1"/>
                </a:solidFill>
                <a:latin typeface="BIZ UDP明朝 Medium" panose="02020500000000000000" pitchFamily="18" charset="-128"/>
                <a:ea typeface="BIZ UDP明朝 Medium" panose="02020500000000000000" pitchFamily="18" charset="-128"/>
              </a:rPr>
            </a:br>
            <a:r>
              <a:rPr lang="ja-JP" altLang="en-US" sz="7200" b="1">
                <a:solidFill>
                  <a:schemeClr val="tx1"/>
                </a:solidFill>
                <a:latin typeface="BIZ UDP明朝 Medium" panose="02020500000000000000" pitchFamily="18" charset="-128"/>
                <a:ea typeface="BIZ UDP明朝 Medium" panose="02020500000000000000" pitchFamily="18" charset="-128"/>
              </a:rPr>
              <a:t>私は、安心・信頼して仕事をご協力して頂ける合同会社ティーボックスの</a:t>
            </a:r>
            <a:endParaRPr lang="en-US" altLang="ja-JP" sz="7200" b="1" dirty="0">
              <a:solidFill>
                <a:schemeClr val="tx1"/>
              </a:solidFill>
              <a:latin typeface="BIZ UDP明朝 Medium" panose="02020500000000000000" pitchFamily="18" charset="-128"/>
              <a:ea typeface="BIZ UDP明朝 Medium" panose="02020500000000000000" pitchFamily="18" charset="-128"/>
            </a:endParaRPr>
          </a:p>
          <a:p>
            <a:pPr algn="l">
              <a:lnSpc>
                <a:spcPct val="170000"/>
              </a:lnSpc>
            </a:pPr>
            <a:r>
              <a:rPr lang="ja-JP" altLang="en-US" sz="7200" b="1">
                <a:solidFill>
                  <a:schemeClr val="tx1"/>
                </a:solidFill>
                <a:latin typeface="BIZ UDP明朝 Medium" panose="02020500000000000000" pitchFamily="18" charset="-128"/>
                <a:ea typeface="BIZ UDP明朝 Medium" panose="02020500000000000000" pitchFamily="18" charset="-128"/>
              </a:rPr>
              <a:t>倉持賢一様をここに推薦致します。</a:t>
            </a:r>
            <a:br>
              <a:rPr lang="en-US" altLang="ja-JP" sz="7200" b="1" dirty="0">
                <a:solidFill>
                  <a:schemeClr val="tx1"/>
                </a:solidFill>
                <a:latin typeface="BIZ UDP明朝 Medium" panose="02020500000000000000" pitchFamily="18" charset="-128"/>
                <a:ea typeface="BIZ UDP明朝 Medium" panose="02020500000000000000" pitchFamily="18" charset="-128"/>
              </a:rPr>
            </a:br>
            <a:r>
              <a:rPr lang="ja-JP" altLang="en-US" sz="7200" b="1">
                <a:solidFill>
                  <a:schemeClr val="tx1"/>
                </a:solidFill>
                <a:latin typeface="BIZ UDP明朝 Medium" panose="02020500000000000000" pitchFamily="18" charset="-128"/>
                <a:ea typeface="BIZ UDP明朝 Medium" panose="02020500000000000000" pitchFamily="18" charset="-128"/>
              </a:rPr>
              <a:t>　　　　　　　　　　　　　　　　株式会社ユニバースプロダクツ　福士利明</a:t>
            </a:r>
            <a:endParaRPr lang="ja-JP" altLang="ja-JP" sz="7200" b="1" dirty="0">
              <a:solidFill>
                <a:schemeClr val="tx1"/>
              </a:solidFill>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29330598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432</TotalTime>
  <Words>105</Words>
  <Application>Microsoft Macintosh PowerPoint</Application>
  <PresentationFormat>画面に合わせる (4:3)</PresentationFormat>
  <Paragraphs>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BIZ UDP明朝 Medium</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tamon-isogai</dc:creator>
  <cp:lastModifiedBy>利明 福士</cp:lastModifiedBy>
  <cp:revision>52</cp:revision>
  <cp:lastPrinted>2024-04-22T05:18:18Z</cp:lastPrinted>
  <dcterms:created xsi:type="dcterms:W3CDTF">2022-06-15T01:30:02Z</dcterms:created>
  <dcterms:modified xsi:type="dcterms:W3CDTF">2025-01-26T07:37:08Z</dcterms:modified>
</cp:coreProperties>
</file>