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C3DD100-BDFF-4755-A69D-1CF9C451798A}" v="369" dt="2025-01-27T06:18:29.43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55" d="100"/>
          <a:sy n="55" d="100"/>
        </p:scale>
        <p:origin x="1096" y="2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真之 山内" userId="fe0e230b1909b33f" providerId="LiveId" clId="{6C3DD100-BDFF-4755-A69D-1CF9C451798A}"/>
    <pc:docChg chg="modSld">
      <pc:chgData name="真之 山内" userId="fe0e230b1909b33f" providerId="LiveId" clId="{6C3DD100-BDFF-4755-A69D-1CF9C451798A}" dt="2025-01-27T06:18:30.848" v="2276" actId="20577"/>
      <pc:docMkLst>
        <pc:docMk/>
      </pc:docMkLst>
      <pc:sldChg chg="modSp mod">
        <pc:chgData name="真之 山内" userId="fe0e230b1909b33f" providerId="LiveId" clId="{6C3DD100-BDFF-4755-A69D-1CF9C451798A}" dt="2025-01-27T06:18:30.848" v="2276" actId="20577"/>
        <pc:sldMkLst>
          <pc:docMk/>
          <pc:sldMk cId="2044134259" sldId="256"/>
        </pc:sldMkLst>
        <pc:spChg chg="mod">
          <ac:chgData name="真之 山内" userId="fe0e230b1909b33f" providerId="LiveId" clId="{6C3DD100-BDFF-4755-A69D-1CF9C451798A}" dt="2025-01-27T06:18:30.848" v="2276" actId="20577"/>
          <ac:spMkLst>
            <pc:docMk/>
            <pc:sldMk cId="2044134259" sldId="256"/>
            <ac:spMk id="6" creationId="{F1C24C39-67AE-F7C7-AE23-37313C53131F}"/>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CFA6CE9-14BD-C817-2B79-0A955A7B5F2D}"/>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B6C4015B-4678-9446-D9C1-1525720FD29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ADB2AA45-B6E1-55C1-F38C-1491875562A8}"/>
              </a:ext>
            </a:extLst>
          </p:cNvPr>
          <p:cNvSpPr>
            <a:spLocks noGrp="1"/>
          </p:cNvSpPr>
          <p:nvPr>
            <p:ph type="dt" sz="half" idx="10"/>
          </p:nvPr>
        </p:nvSpPr>
        <p:spPr/>
        <p:txBody>
          <a:bodyPr/>
          <a:lstStyle/>
          <a:p>
            <a:fld id="{2D32F841-442C-4337-914D-7DCEA8DE4A8A}" type="datetimeFigureOut">
              <a:rPr kumimoji="1" lang="ja-JP" altLang="en-US" smtClean="0"/>
              <a:t>2025/1/27</a:t>
            </a:fld>
            <a:endParaRPr kumimoji="1" lang="ja-JP" altLang="en-US"/>
          </a:p>
        </p:txBody>
      </p:sp>
      <p:sp>
        <p:nvSpPr>
          <p:cNvPr id="5" name="フッター プレースホルダー 4">
            <a:extLst>
              <a:ext uri="{FF2B5EF4-FFF2-40B4-BE49-F238E27FC236}">
                <a16:creationId xmlns:a16="http://schemas.microsoft.com/office/drawing/2014/main" id="{710BA070-AB99-8D93-D989-69E76EE6B40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6E12049-9117-7791-6868-8FD5E777ECA7}"/>
              </a:ext>
            </a:extLst>
          </p:cNvPr>
          <p:cNvSpPr>
            <a:spLocks noGrp="1"/>
          </p:cNvSpPr>
          <p:nvPr>
            <p:ph type="sldNum" sz="quarter" idx="12"/>
          </p:nvPr>
        </p:nvSpPr>
        <p:spPr/>
        <p:txBody>
          <a:bodyPr/>
          <a:lstStyle/>
          <a:p>
            <a:fld id="{95558D4E-412C-4C5B-B0E8-9BF3FF452B9B}" type="slidenum">
              <a:rPr kumimoji="1" lang="ja-JP" altLang="en-US" smtClean="0"/>
              <a:t>‹#›</a:t>
            </a:fld>
            <a:endParaRPr kumimoji="1" lang="ja-JP" altLang="en-US"/>
          </a:p>
        </p:txBody>
      </p:sp>
    </p:spTree>
    <p:extLst>
      <p:ext uri="{BB962C8B-B14F-4D97-AF65-F5344CB8AC3E}">
        <p14:creationId xmlns:p14="http://schemas.microsoft.com/office/powerpoint/2010/main" val="28750793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E07FF78-F95D-D402-A430-44D866510ECF}"/>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881CCFA2-E2EF-336D-9DBD-D34B3B861A3E}"/>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665EC018-0B24-713E-AAC9-612BD118DF2F}"/>
              </a:ext>
            </a:extLst>
          </p:cNvPr>
          <p:cNvSpPr>
            <a:spLocks noGrp="1"/>
          </p:cNvSpPr>
          <p:nvPr>
            <p:ph type="dt" sz="half" idx="10"/>
          </p:nvPr>
        </p:nvSpPr>
        <p:spPr/>
        <p:txBody>
          <a:bodyPr/>
          <a:lstStyle/>
          <a:p>
            <a:fld id="{2D32F841-442C-4337-914D-7DCEA8DE4A8A}" type="datetimeFigureOut">
              <a:rPr kumimoji="1" lang="ja-JP" altLang="en-US" smtClean="0"/>
              <a:t>2025/1/27</a:t>
            </a:fld>
            <a:endParaRPr kumimoji="1" lang="ja-JP" altLang="en-US"/>
          </a:p>
        </p:txBody>
      </p:sp>
      <p:sp>
        <p:nvSpPr>
          <p:cNvPr id="5" name="フッター プレースホルダー 4">
            <a:extLst>
              <a:ext uri="{FF2B5EF4-FFF2-40B4-BE49-F238E27FC236}">
                <a16:creationId xmlns:a16="http://schemas.microsoft.com/office/drawing/2014/main" id="{4AF05D44-C510-3B15-CB6F-3997CF9DAA5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3EF9533-B12D-F960-67A2-88F859B98019}"/>
              </a:ext>
            </a:extLst>
          </p:cNvPr>
          <p:cNvSpPr>
            <a:spLocks noGrp="1"/>
          </p:cNvSpPr>
          <p:nvPr>
            <p:ph type="sldNum" sz="quarter" idx="12"/>
          </p:nvPr>
        </p:nvSpPr>
        <p:spPr/>
        <p:txBody>
          <a:bodyPr/>
          <a:lstStyle/>
          <a:p>
            <a:fld id="{95558D4E-412C-4C5B-B0E8-9BF3FF452B9B}" type="slidenum">
              <a:rPr kumimoji="1" lang="ja-JP" altLang="en-US" smtClean="0"/>
              <a:t>‹#›</a:t>
            </a:fld>
            <a:endParaRPr kumimoji="1" lang="ja-JP" altLang="en-US"/>
          </a:p>
        </p:txBody>
      </p:sp>
    </p:spTree>
    <p:extLst>
      <p:ext uri="{BB962C8B-B14F-4D97-AF65-F5344CB8AC3E}">
        <p14:creationId xmlns:p14="http://schemas.microsoft.com/office/powerpoint/2010/main" val="28292949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FBCC34FA-4358-0A21-AE2E-F4CE0F746769}"/>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402F933B-3CC0-AD03-0AD0-7F3EA17AF10D}"/>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ACCF02C-1C84-FE9E-9372-D722FF860DB6}"/>
              </a:ext>
            </a:extLst>
          </p:cNvPr>
          <p:cNvSpPr>
            <a:spLocks noGrp="1"/>
          </p:cNvSpPr>
          <p:nvPr>
            <p:ph type="dt" sz="half" idx="10"/>
          </p:nvPr>
        </p:nvSpPr>
        <p:spPr/>
        <p:txBody>
          <a:bodyPr/>
          <a:lstStyle/>
          <a:p>
            <a:fld id="{2D32F841-442C-4337-914D-7DCEA8DE4A8A}" type="datetimeFigureOut">
              <a:rPr kumimoji="1" lang="ja-JP" altLang="en-US" smtClean="0"/>
              <a:t>2025/1/27</a:t>
            </a:fld>
            <a:endParaRPr kumimoji="1" lang="ja-JP" altLang="en-US"/>
          </a:p>
        </p:txBody>
      </p:sp>
      <p:sp>
        <p:nvSpPr>
          <p:cNvPr id="5" name="フッター プレースホルダー 4">
            <a:extLst>
              <a:ext uri="{FF2B5EF4-FFF2-40B4-BE49-F238E27FC236}">
                <a16:creationId xmlns:a16="http://schemas.microsoft.com/office/drawing/2014/main" id="{83CDCABD-BB96-9E65-AE3E-0E12E10A961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19BD235-3C3A-0182-90BB-EF3720FFEEC0}"/>
              </a:ext>
            </a:extLst>
          </p:cNvPr>
          <p:cNvSpPr>
            <a:spLocks noGrp="1"/>
          </p:cNvSpPr>
          <p:nvPr>
            <p:ph type="sldNum" sz="quarter" idx="12"/>
          </p:nvPr>
        </p:nvSpPr>
        <p:spPr/>
        <p:txBody>
          <a:bodyPr/>
          <a:lstStyle/>
          <a:p>
            <a:fld id="{95558D4E-412C-4C5B-B0E8-9BF3FF452B9B}" type="slidenum">
              <a:rPr kumimoji="1" lang="ja-JP" altLang="en-US" smtClean="0"/>
              <a:t>‹#›</a:t>
            </a:fld>
            <a:endParaRPr kumimoji="1" lang="ja-JP" altLang="en-US"/>
          </a:p>
        </p:txBody>
      </p:sp>
    </p:spTree>
    <p:extLst>
      <p:ext uri="{BB962C8B-B14F-4D97-AF65-F5344CB8AC3E}">
        <p14:creationId xmlns:p14="http://schemas.microsoft.com/office/powerpoint/2010/main" val="11977631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9DED6F4-856A-1ED2-537C-52E1E46CBE7A}"/>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4C77E64-C224-9627-4DEE-E7119D906BE1}"/>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DD1DF65-BFDA-4D9F-F6D8-C7FF551577E0}"/>
              </a:ext>
            </a:extLst>
          </p:cNvPr>
          <p:cNvSpPr>
            <a:spLocks noGrp="1"/>
          </p:cNvSpPr>
          <p:nvPr>
            <p:ph type="dt" sz="half" idx="10"/>
          </p:nvPr>
        </p:nvSpPr>
        <p:spPr/>
        <p:txBody>
          <a:bodyPr/>
          <a:lstStyle/>
          <a:p>
            <a:fld id="{2D32F841-442C-4337-914D-7DCEA8DE4A8A}" type="datetimeFigureOut">
              <a:rPr kumimoji="1" lang="ja-JP" altLang="en-US" smtClean="0"/>
              <a:t>2025/1/27</a:t>
            </a:fld>
            <a:endParaRPr kumimoji="1" lang="ja-JP" altLang="en-US"/>
          </a:p>
        </p:txBody>
      </p:sp>
      <p:sp>
        <p:nvSpPr>
          <p:cNvPr id="5" name="フッター プレースホルダー 4">
            <a:extLst>
              <a:ext uri="{FF2B5EF4-FFF2-40B4-BE49-F238E27FC236}">
                <a16:creationId xmlns:a16="http://schemas.microsoft.com/office/drawing/2014/main" id="{36B29094-F473-17E7-5543-52E8C84543C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9282B26-670B-18DE-CF16-B24EABF969E3}"/>
              </a:ext>
            </a:extLst>
          </p:cNvPr>
          <p:cNvSpPr>
            <a:spLocks noGrp="1"/>
          </p:cNvSpPr>
          <p:nvPr>
            <p:ph type="sldNum" sz="quarter" idx="12"/>
          </p:nvPr>
        </p:nvSpPr>
        <p:spPr/>
        <p:txBody>
          <a:bodyPr/>
          <a:lstStyle/>
          <a:p>
            <a:fld id="{95558D4E-412C-4C5B-B0E8-9BF3FF452B9B}" type="slidenum">
              <a:rPr kumimoji="1" lang="ja-JP" altLang="en-US" smtClean="0"/>
              <a:t>‹#›</a:t>
            </a:fld>
            <a:endParaRPr kumimoji="1" lang="ja-JP" altLang="en-US"/>
          </a:p>
        </p:txBody>
      </p:sp>
    </p:spTree>
    <p:extLst>
      <p:ext uri="{BB962C8B-B14F-4D97-AF65-F5344CB8AC3E}">
        <p14:creationId xmlns:p14="http://schemas.microsoft.com/office/powerpoint/2010/main" val="1791904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395A5FA-4EB9-7C47-2F79-631EB74AB4EA}"/>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67AE3BF-2148-166C-5020-E94C982F7BA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F3A5907C-9E75-54F2-A3A9-4CF722FDE4F3}"/>
              </a:ext>
            </a:extLst>
          </p:cNvPr>
          <p:cNvSpPr>
            <a:spLocks noGrp="1"/>
          </p:cNvSpPr>
          <p:nvPr>
            <p:ph type="dt" sz="half" idx="10"/>
          </p:nvPr>
        </p:nvSpPr>
        <p:spPr/>
        <p:txBody>
          <a:bodyPr/>
          <a:lstStyle/>
          <a:p>
            <a:fld id="{2D32F841-442C-4337-914D-7DCEA8DE4A8A}" type="datetimeFigureOut">
              <a:rPr kumimoji="1" lang="ja-JP" altLang="en-US" smtClean="0"/>
              <a:t>2025/1/27</a:t>
            </a:fld>
            <a:endParaRPr kumimoji="1" lang="ja-JP" altLang="en-US"/>
          </a:p>
        </p:txBody>
      </p:sp>
      <p:sp>
        <p:nvSpPr>
          <p:cNvPr id="5" name="フッター プレースホルダー 4">
            <a:extLst>
              <a:ext uri="{FF2B5EF4-FFF2-40B4-BE49-F238E27FC236}">
                <a16:creationId xmlns:a16="http://schemas.microsoft.com/office/drawing/2014/main" id="{8821CDF3-8738-96C4-1187-59395E7DAA7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5606021-C42E-C12D-9E52-B78454B7AE05}"/>
              </a:ext>
            </a:extLst>
          </p:cNvPr>
          <p:cNvSpPr>
            <a:spLocks noGrp="1"/>
          </p:cNvSpPr>
          <p:nvPr>
            <p:ph type="sldNum" sz="quarter" idx="12"/>
          </p:nvPr>
        </p:nvSpPr>
        <p:spPr/>
        <p:txBody>
          <a:bodyPr/>
          <a:lstStyle/>
          <a:p>
            <a:fld id="{95558D4E-412C-4C5B-B0E8-9BF3FF452B9B}" type="slidenum">
              <a:rPr kumimoji="1" lang="ja-JP" altLang="en-US" smtClean="0"/>
              <a:t>‹#›</a:t>
            </a:fld>
            <a:endParaRPr kumimoji="1" lang="ja-JP" altLang="en-US"/>
          </a:p>
        </p:txBody>
      </p:sp>
    </p:spTree>
    <p:extLst>
      <p:ext uri="{BB962C8B-B14F-4D97-AF65-F5344CB8AC3E}">
        <p14:creationId xmlns:p14="http://schemas.microsoft.com/office/powerpoint/2010/main" val="34493136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31BD6B1-EFAA-C855-1B27-0F420EC58653}"/>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F15F182-6C5D-0284-CC34-7A4832913875}"/>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BEA7C9C2-30C9-E1E6-AF90-9F2521FCE71E}"/>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E8986033-98A6-01CF-029F-C1F3A2E8876A}"/>
              </a:ext>
            </a:extLst>
          </p:cNvPr>
          <p:cNvSpPr>
            <a:spLocks noGrp="1"/>
          </p:cNvSpPr>
          <p:nvPr>
            <p:ph type="dt" sz="half" idx="10"/>
          </p:nvPr>
        </p:nvSpPr>
        <p:spPr/>
        <p:txBody>
          <a:bodyPr/>
          <a:lstStyle/>
          <a:p>
            <a:fld id="{2D32F841-442C-4337-914D-7DCEA8DE4A8A}" type="datetimeFigureOut">
              <a:rPr kumimoji="1" lang="ja-JP" altLang="en-US" smtClean="0"/>
              <a:t>2025/1/27</a:t>
            </a:fld>
            <a:endParaRPr kumimoji="1" lang="ja-JP" altLang="en-US"/>
          </a:p>
        </p:txBody>
      </p:sp>
      <p:sp>
        <p:nvSpPr>
          <p:cNvPr id="6" name="フッター プレースホルダー 5">
            <a:extLst>
              <a:ext uri="{FF2B5EF4-FFF2-40B4-BE49-F238E27FC236}">
                <a16:creationId xmlns:a16="http://schemas.microsoft.com/office/drawing/2014/main" id="{A6DACC44-C282-33D6-EFA3-1076F0E07A98}"/>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BD1ABB6-4556-4FC4-A425-6D664751D1B3}"/>
              </a:ext>
            </a:extLst>
          </p:cNvPr>
          <p:cNvSpPr>
            <a:spLocks noGrp="1"/>
          </p:cNvSpPr>
          <p:nvPr>
            <p:ph type="sldNum" sz="quarter" idx="12"/>
          </p:nvPr>
        </p:nvSpPr>
        <p:spPr/>
        <p:txBody>
          <a:bodyPr/>
          <a:lstStyle/>
          <a:p>
            <a:fld id="{95558D4E-412C-4C5B-B0E8-9BF3FF452B9B}" type="slidenum">
              <a:rPr kumimoji="1" lang="ja-JP" altLang="en-US" smtClean="0"/>
              <a:t>‹#›</a:t>
            </a:fld>
            <a:endParaRPr kumimoji="1" lang="ja-JP" altLang="en-US"/>
          </a:p>
        </p:txBody>
      </p:sp>
    </p:spTree>
    <p:extLst>
      <p:ext uri="{BB962C8B-B14F-4D97-AF65-F5344CB8AC3E}">
        <p14:creationId xmlns:p14="http://schemas.microsoft.com/office/powerpoint/2010/main" val="38259637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3E74F7A-3E13-9F85-78A7-3208A1BAC62B}"/>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7473D52-FF72-ACF4-8DD2-2738E3EB0D6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FA99014E-3A21-986A-F4E0-DC11FC7EF156}"/>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0CE18EB4-4E83-45FE-1766-CC2308D8536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A6262695-14D9-7E5B-1CAA-A79E95F6C17D}"/>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A2CD6DE4-23B2-C331-5679-5590E6A3A3DB}"/>
              </a:ext>
            </a:extLst>
          </p:cNvPr>
          <p:cNvSpPr>
            <a:spLocks noGrp="1"/>
          </p:cNvSpPr>
          <p:nvPr>
            <p:ph type="dt" sz="half" idx="10"/>
          </p:nvPr>
        </p:nvSpPr>
        <p:spPr/>
        <p:txBody>
          <a:bodyPr/>
          <a:lstStyle/>
          <a:p>
            <a:fld id="{2D32F841-442C-4337-914D-7DCEA8DE4A8A}" type="datetimeFigureOut">
              <a:rPr kumimoji="1" lang="ja-JP" altLang="en-US" smtClean="0"/>
              <a:t>2025/1/27</a:t>
            </a:fld>
            <a:endParaRPr kumimoji="1" lang="ja-JP" altLang="en-US"/>
          </a:p>
        </p:txBody>
      </p:sp>
      <p:sp>
        <p:nvSpPr>
          <p:cNvPr id="8" name="フッター プレースホルダー 7">
            <a:extLst>
              <a:ext uri="{FF2B5EF4-FFF2-40B4-BE49-F238E27FC236}">
                <a16:creationId xmlns:a16="http://schemas.microsoft.com/office/drawing/2014/main" id="{12B38029-062A-4C12-541E-F0F747A6EFC8}"/>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06B7DA9D-E6CD-6F50-D415-0383818DD791}"/>
              </a:ext>
            </a:extLst>
          </p:cNvPr>
          <p:cNvSpPr>
            <a:spLocks noGrp="1"/>
          </p:cNvSpPr>
          <p:nvPr>
            <p:ph type="sldNum" sz="quarter" idx="12"/>
          </p:nvPr>
        </p:nvSpPr>
        <p:spPr/>
        <p:txBody>
          <a:bodyPr/>
          <a:lstStyle/>
          <a:p>
            <a:fld id="{95558D4E-412C-4C5B-B0E8-9BF3FF452B9B}" type="slidenum">
              <a:rPr kumimoji="1" lang="ja-JP" altLang="en-US" smtClean="0"/>
              <a:t>‹#›</a:t>
            </a:fld>
            <a:endParaRPr kumimoji="1" lang="ja-JP" altLang="en-US"/>
          </a:p>
        </p:txBody>
      </p:sp>
    </p:spTree>
    <p:extLst>
      <p:ext uri="{BB962C8B-B14F-4D97-AF65-F5344CB8AC3E}">
        <p14:creationId xmlns:p14="http://schemas.microsoft.com/office/powerpoint/2010/main" val="3098367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78D6EEA-3296-6A39-4428-F58B30BF8B6F}"/>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2828330E-7E41-5F95-91EA-769E8354B2B6}"/>
              </a:ext>
            </a:extLst>
          </p:cNvPr>
          <p:cNvSpPr>
            <a:spLocks noGrp="1"/>
          </p:cNvSpPr>
          <p:nvPr>
            <p:ph type="dt" sz="half" idx="10"/>
          </p:nvPr>
        </p:nvSpPr>
        <p:spPr/>
        <p:txBody>
          <a:bodyPr/>
          <a:lstStyle/>
          <a:p>
            <a:fld id="{2D32F841-442C-4337-914D-7DCEA8DE4A8A}" type="datetimeFigureOut">
              <a:rPr kumimoji="1" lang="ja-JP" altLang="en-US" smtClean="0"/>
              <a:t>2025/1/27</a:t>
            </a:fld>
            <a:endParaRPr kumimoji="1" lang="ja-JP" altLang="en-US"/>
          </a:p>
        </p:txBody>
      </p:sp>
      <p:sp>
        <p:nvSpPr>
          <p:cNvPr id="4" name="フッター プレースホルダー 3">
            <a:extLst>
              <a:ext uri="{FF2B5EF4-FFF2-40B4-BE49-F238E27FC236}">
                <a16:creationId xmlns:a16="http://schemas.microsoft.com/office/drawing/2014/main" id="{9D076C39-5DEA-53F2-B756-D27AA38756D0}"/>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D4F0257A-E2E1-7792-B193-86277738B2DF}"/>
              </a:ext>
            </a:extLst>
          </p:cNvPr>
          <p:cNvSpPr>
            <a:spLocks noGrp="1"/>
          </p:cNvSpPr>
          <p:nvPr>
            <p:ph type="sldNum" sz="quarter" idx="12"/>
          </p:nvPr>
        </p:nvSpPr>
        <p:spPr/>
        <p:txBody>
          <a:bodyPr/>
          <a:lstStyle/>
          <a:p>
            <a:fld id="{95558D4E-412C-4C5B-B0E8-9BF3FF452B9B}" type="slidenum">
              <a:rPr kumimoji="1" lang="ja-JP" altLang="en-US" smtClean="0"/>
              <a:t>‹#›</a:t>
            </a:fld>
            <a:endParaRPr kumimoji="1" lang="ja-JP" altLang="en-US"/>
          </a:p>
        </p:txBody>
      </p:sp>
    </p:spTree>
    <p:extLst>
      <p:ext uri="{BB962C8B-B14F-4D97-AF65-F5344CB8AC3E}">
        <p14:creationId xmlns:p14="http://schemas.microsoft.com/office/powerpoint/2010/main" val="32100021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0BD7C606-6428-CF97-0711-1200D41D050C}"/>
              </a:ext>
            </a:extLst>
          </p:cNvPr>
          <p:cNvSpPr>
            <a:spLocks noGrp="1"/>
          </p:cNvSpPr>
          <p:nvPr>
            <p:ph type="dt" sz="half" idx="10"/>
          </p:nvPr>
        </p:nvSpPr>
        <p:spPr/>
        <p:txBody>
          <a:bodyPr/>
          <a:lstStyle/>
          <a:p>
            <a:fld id="{2D32F841-442C-4337-914D-7DCEA8DE4A8A}" type="datetimeFigureOut">
              <a:rPr kumimoji="1" lang="ja-JP" altLang="en-US" smtClean="0"/>
              <a:t>2025/1/27</a:t>
            </a:fld>
            <a:endParaRPr kumimoji="1" lang="ja-JP" altLang="en-US"/>
          </a:p>
        </p:txBody>
      </p:sp>
      <p:sp>
        <p:nvSpPr>
          <p:cNvPr id="3" name="フッター プレースホルダー 2">
            <a:extLst>
              <a:ext uri="{FF2B5EF4-FFF2-40B4-BE49-F238E27FC236}">
                <a16:creationId xmlns:a16="http://schemas.microsoft.com/office/drawing/2014/main" id="{5B3F55DC-22B3-2CB9-A95A-38B04112AC92}"/>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7324C0DF-C93B-38EF-BDA8-12CB6AA740B9}"/>
              </a:ext>
            </a:extLst>
          </p:cNvPr>
          <p:cNvSpPr>
            <a:spLocks noGrp="1"/>
          </p:cNvSpPr>
          <p:nvPr>
            <p:ph type="sldNum" sz="quarter" idx="12"/>
          </p:nvPr>
        </p:nvSpPr>
        <p:spPr/>
        <p:txBody>
          <a:bodyPr/>
          <a:lstStyle/>
          <a:p>
            <a:fld id="{95558D4E-412C-4C5B-B0E8-9BF3FF452B9B}" type="slidenum">
              <a:rPr kumimoji="1" lang="ja-JP" altLang="en-US" smtClean="0"/>
              <a:t>‹#›</a:t>
            </a:fld>
            <a:endParaRPr kumimoji="1" lang="ja-JP" altLang="en-US"/>
          </a:p>
        </p:txBody>
      </p:sp>
    </p:spTree>
    <p:extLst>
      <p:ext uri="{BB962C8B-B14F-4D97-AF65-F5344CB8AC3E}">
        <p14:creationId xmlns:p14="http://schemas.microsoft.com/office/powerpoint/2010/main" val="14451971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51B66E0-ECB9-0BD7-5E0B-CAA16918DE67}"/>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0B24690-85B9-E6D5-DAD4-C8932960935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06CF9271-03F0-6378-8A0C-791BD6F3D09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F3D61880-F58D-CC62-9CAE-64A679E949DF}"/>
              </a:ext>
            </a:extLst>
          </p:cNvPr>
          <p:cNvSpPr>
            <a:spLocks noGrp="1"/>
          </p:cNvSpPr>
          <p:nvPr>
            <p:ph type="dt" sz="half" idx="10"/>
          </p:nvPr>
        </p:nvSpPr>
        <p:spPr/>
        <p:txBody>
          <a:bodyPr/>
          <a:lstStyle/>
          <a:p>
            <a:fld id="{2D32F841-442C-4337-914D-7DCEA8DE4A8A}" type="datetimeFigureOut">
              <a:rPr kumimoji="1" lang="ja-JP" altLang="en-US" smtClean="0"/>
              <a:t>2025/1/27</a:t>
            </a:fld>
            <a:endParaRPr kumimoji="1" lang="ja-JP" altLang="en-US"/>
          </a:p>
        </p:txBody>
      </p:sp>
      <p:sp>
        <p:nvSpPr>
          <p:cNvPr id="6" name="フッター プレースホルダー 5">
            <a:extLst>
              <a:ext uri="{FF2B5EF4-FFF2-40B4-BE49-F238E27FC236}">
                <a16:creationId xmlns:a16="http://schemas.microsoft.com/office/drawing/2014/main" id="{F3D455DF-C109-07AB-9E5A-1F4BEAE07334}"/>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01EAC77A-A4A5-0E94-79C8-A421F2707A35}"/>
              </a:ext>
            </a:extLst>
          </p:cNvPr>
          <p:cNvSpPr>
            <a:spLocks noGrp="1"/>
          </p:cNvSpPr>
          <p:nvPr>
            <p:ph type="sldNum" sz="quarter" idx="12"/>
          </p:nvPr>
        </p:nvSpPr>
        <p:spPr/>
        <p:txBody>
          <a:bodyPr/>
          <a:lstStyle/>
          <a:p>
            <a:fld id="{95558D4E-412C-4C5B-B0E8-9BF3FF452B9B}" type="slidenum">
              <a:rPr kumimoji="1" lang="ja-JP" altLang="en-US" smtClean="0"/>
              <a:t>‹#›</a:t>
            </a:fld>
            <a:endParaRPr kumimoji="1" lang="ja-JP" altLang="en-US"/>
          </a:p>
        </p:txBody>
      </p:sp>
    </p:spTree>
    <p:extLst>
      <p:ext uri="{BB962C8B-B14F-4D97-AF65-F5344CB8AC3E}">
        <p14:creationId xmlns:p14="http://schemas.microsoft.com/office/powerpoint/2010/main" val="15530297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F4F9AF1-298F-D136-5503-AF53A6E026E7}"/>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14FD4AE5-912D-8545-6E70-19CAC2356C0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4DE01A03-C0F3-00CD-D8E3-565DB282AB4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8691636D-34FF-786D-2D27-DA5D4CE780A3}"/>
              </a:ext>
            </a:extLst>
          </p:cNvPr>
          <p:cNvSpPr>
            <a:spLocks noGrp="1"/>
          </p:cNvSpPr>
          <p:nvPr>
            <p:ph type="dt" sz="half" idx="10"/>
          </p:nvPr>
        </p:nvSpPr>
        <p:spPr/>
        <p:txBody>
          <a:bodyPr/>
          <a:lstStyle/>
          <a:p>
            <a:fld id="{2D32F841-442C-4337-914D-7DCEA8DE4A8A}" type="datetimeFigureOut">
              <a:rPr kumimoji="1" lang="ja-JP" altLang="en-US" smtClean="0"/>
              <a:t>2025/1/27</a:t>
            </a:fld>
            <a:endParaRPr kumimoji="1" lang="ja-JP" altLang="en-US"/>
          </a:p>
        </p:txBody>
      </p:sp>
      <p:sp>
        <p:nvSpPr>
          <p:cNvPr id="6" name="フッター プレースホルダー 5">
            <a:extLst>
              <a:ext uri="{FF2B5EF4-FFF2-40B4-BE49-F238E27FC236}">
                <a16:creationId xmlns:a16="http://schemas.microsoft.com/office/drawing/2014/main" id="{C1183C7B-61DA-B66D-AF29-994B73C9F965}"/>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147F806-8071-C2EC-0345-8C653D14513B}"/>
              </a:ext>
            </a:extLst>
          </p:cNvPr>
          <p:cNvSpPr>
            <a:spLocks noGrp="1"/>
          </p:cNvSpPr>
          <p:nvPr>
            <p:ph type="sldNum" sz="quarter" idx="12"/>
          </p:nvPr>
        </p:nvSpPr>
        <p:spPr/>
        <p:txBody>
          <a:bodyPr/>
          <a:lstStyle/>
          <a:p>
            <a:fld id="{95558D4E-412C-4C5B-B0E8-9BF3FF452B9B}" type="slidenum">
              <a:rPr kumimoji="1" lang="ja-JP" altLang="en-US" smtClean="0"/>
              <a:t>‹#›</a:t>
            </a:fld>
            <a:endParaRPr kumimoji="1" lang="ja-JP" altLang="en-US"/>
          </a:p>
        </p:txBody>
      </p:sp>
    </p:spTree>
    <p:extLst>
      <p:ext uri="{BB962C8B-B14F-4D97-AF65-F5344CB8AC3E}">
        <p14:creationId xmlns:p14="http://schemas.microsoft.com/office/powerpoint/2010/main" val="5726074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4BDBB5A1-5FFE-CF4E-3ED5-0E112EEF6E5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0777128B-8ED8-31B0-E9D0-7CFDCB9AF96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C7F01A01-6778-7B0E-1B19-87A5475C5E3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D32F841-442C-4337-914D-7DCEA8DE4A8A}" type="datetimeFigureOut">
              <a:rPr kumimoji="1" lang="ja-JP" altLang="en-US" smtClean="0"/>
              <a:t>2025/1/27</a:t>
            </a:fld>
            <a:endParaRPr kumimoji="1" lang="ja-JP" altLang="en-US"/>
          </a:p>
        </p:txBody>
      </p:sp>
      <p:sp>
        <p:nvSpPr>
          <p:cNvPr id="5" name="フッター プレースホルダー 4">
            <a:extLst>
              <a:ext uri="{FF2B5EF4-FFF2-40B4-BE49-F238E27FC236}">
                <a16:creationId xmlns:a16="http://schemas.microsoft.com/office/drawing/2014/main" id="{10BA0B58-CA4B-DB0E-AE39-7273C16BFC1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40534B39-8832-7C04-36E8-F758B919964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58D4E-412C-4C5B-B0E8-9BF3FF452B9B}" type="slidenum">
              <a:rPr kumimoji="1" lang="ja-JP" altLang="en-US" smtClean="0"/>
              <a:t>‹#›</a:t>
            </a:fld>
            <a:endParaRPr kumimoji="1" lang="ja-JP" altLang="en-US"/>
          </a:p>
        </p:txBody>
      </p:sp>
    </p:spTree>
    <p:extLst>
      <p:ext uri="{BB962C8B-B14F-4D97-AF65-F5344CB8AC3E}">
        <p14:creationId xmlns:p14="http://schemas.microsoft.com/office/powerpoint/2010/main" val="6889516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ED1F2FF-8C1C-465C-7F26-5C438825DE75}"/>
              </a:ext>
            </a:extLst>
          </p:cNvPr>
          <p:cNvSpPr>
            <a:spLocks noGrp="1"/>
          </p:cNvSpPr>
          <p:nvPr>
            <p:ph type="ctrTitle"/>
          </p:nvPr>
        </p:nvSpPr>
        <p:spPr>
          <a:xfrm>
            <a:off x="416560" y="929323"/>
            <a:ext cx="9144000" cy="477837"/>
          </a:xfrm>
        </p:spPr>
        <p:txBody>
          <a:bodyPr>
            <a:noAutofit/>
          </a:bodyPr>
          <a:lstStyle/>
          <a:p>
            <a:pPr algn="l"/>
            <a:r>
              <a:rPr lang="ja-JP" altLang="en-US" sz="1800" b="1" dirty="0"/>
              <a:t>有限会社いさみや　代表取締役　</a:t>
            </a:r>
            <a:r>
              <a:rPr kumimoji="1" lang="ja-JP" altLang="en-US" sz="1800" b="1" dirty="0"/>
              <a:t>畠山　憲之　様</a:t>
            </a:r>
            <a:endParaRPr kumimoji="1" lang="ja-JP" altLang="en-US" sz="1800" dirty="0"/>
          </a:p>
        </p:txBody>
      </p:sp>
      <p:sp>
        <p:nvSpPr>
          <p:cNvPr id="4" name="テキスト ボックス 3">
            <a:extLst>
              <a:ext uri="{FF2B5EF4-FFF2-40B4-BE49-F238E27FC236}">
                <a16:creationId xmlns:a16="http://schemas.microsoft.com/office/drawing/2014/main" id="{A21D6769-22A2-C104-D7E7-F82A39C11CB2}"/>
              </a:ext>
            </a:extLst>
          </p:cNvPr>
          <p:cNvSpPr txBox="1"/>
          <p:nvPr/>
        </p:nvSpPr>
        <p:spPr>
          <a:xfrm>
            <a:off x="3942080" y="281225"/>
            <a:ext cx="4145280" cy="369332"/>
          </a:xfrm>
          <a:prstGeom prst="rect">
            <a:avLst/>
          </a:prstGeom>
          <a:noFill/>
        </p:spPr>
        <p:txBody>
          <a:bodyPr wrap="square" rtlCol="0">
            <a:spAutoFit/>
          </a:bodyPr>
          <a:lstStyle/>
          <a:p>
            <a:pPr algn="ctr"/>
            <a:r>
              <a:rPr kumimoji="1" lang="ja-JP" altLang="en-US" dirty="0"/>
              <a:t>推薦のことば</a:t>
            </a:r>
          </a:p>
        </p:txBody>
      </p:sp>
      <p:sp>
        <p:nvSpPr>
          <p:cNvPr id="6" name="テキスト ボックス 5">
            <a:extLst>
              <a:ext uri="{FF2B5EF4-FFF2-40B4-BE49-F238E27FC236}">
                <a16:creationId xmlns:a16="http://schemas.microsoft.com/office/drawing/2014/main" id="{F1C24C39-67AE-F7C7-AE23-37313C53131F}"/>
              </a:ext>
            </a:extLst>
          </p:cNvPr>
          <p:cNvSpPr txBox="1"/>
          <p:nvPr/>
        </p:nvSpPr>
        <p:spPr>
          <a:xfrm>
            <a:off x="558800" y="1544320"/>
            <a:ext cx="10292080" cy="5016758"/>
          </a:xfrm>
          <a:prstGeom prst="rect">
            <a:avLst/>
          </a:prstGeom>
          <a:noFill/>
        </p:spPr>
        <p:txBody>
          <a:bodyPr wrap="square" rtlCol="0">
            <a:spAutoFit/>
          </a:bodyPr>
          <a:lstStyle/>
          <a:p>
            <a:r>
              <a:rPr lang="ja-JP" altLang="en-US" sz="1600" dirty="0"/>
              <a:t>家族と団欒の時間　どの</a:t>
            </a:r>
            <a:r>
              <a:rPr lang="ja-JP" altLang="en-US" sz="1600"/>
              <a:t>ようにお過ごしですか？</a:t>
            </a:r>
            <a:endParaRPr lang="en-US" altLang="ja-JP" sz="1600" dirty="0"/>
          </a:p>
          <a:p>
            <a:r>
              <a:rPr lang="ja-JP" altLang="en-US" sz="1600" dirty="0"/>
              <a:t>私は、</a:t>
            </a:r>
            <a:r>
              <a:rPr lang="en-US" altLang="ja-JP" sz="1600" dirty="0"/>
              <a:t>『</a:t>
            </a:r>
            <a:r>
              <a:rPr lang="ja-JP" altLang="en-US" sz="1600" dirty="0"/>
              <a:t>何かを共有する</a:t>
            </a:r>
            <a:r>
              <a:rPr lang="en-US" altLang="ja-JP" sz="1600" dirty="0"/>
              <a:t>』</a:t>
            </a:r>
            <a:r>
              <a:rPr lang="ja-JP" altLang="en-US" sz="1600" dirty="0"/>
              <a:t>を心がけて団欒の時間を過ごしています。</a:t>
            </a:r>
            <a:endParaRPr lang="en-US" altLang="ja-JP" sz="1600" dirty="0"/>
          </a:p>
          <a:p>
            <a:endParaRPr lang="en-US" altLang="ja-JP" sz="1600" dirty="0"/>
          </a:p>
          <a:p>
            <a:r>
              <a:rPr lang="ja-JP" altLang="en-US" sz="1600" dirty="0"/>
              <a:t>相手の話を聞くことで日常を共有する。</a:t>
            </a:r>
            <a:endParaRPr lang="en-US" altLang="ja-JP" sz="1600" dirty="0"/>
          </a:p>
          <a:p>
            <a:r>
              <a:rPr lang="ja-JP" altLang="en-US" sz="1600" dirty="0"/>
              <a:t>食べ物を一緒に口にすることで感想を言いながら想いを共有する。</a:t>
            </a:r>
            <a:endParaRPr lang="en-US" altLang="ja-JP" sz="1600" dirty="0"/>
          </a:p>
          <a:p>
            <a:r>
              <a:rPr lang="ja-JP" altLang="en-US" sz="1600" dirty="0"/>
              <a:t>などが思い浮かびます。</a:t>
            </a:r>
            <a:endParaRPr lang="en-US" altLang="ja-JP" sz="1600" dirty="0"/>
          </a:p>
          <a:p>
            <a:endParaRPr lang="en-US" altLang="ja-JP" sz="1600" dirty="0"/>
          </a:p>
          <a:p>
            <a:r>
              <a:rPr lang="en-US" altLang="ja-JP" sz="1600" dirty="0"/>
              <a:t>『</a:t>
            </a:r>
            <a:r>
              <a:rPr lang="ja-JP" altLang="en-US" sz="1600" dirty="0"/>
              <a:t>これ美味しいから一緒に食べようよ</a:t>
            </a:r>
            <a:r>
              <a:rPr lang="en-US" altLang="ja-JP" sz="1600" dirty="0"/>
              <a:t>』</a:t>
            </a:r>
            <a:r>
              <a:rPr lang="ja-JP" altLang="en-US" sz="1600" dirty="0"/>
              <a:t>って素敵な言葉だと思いませんか。</a:t>
            </a:r>
            <a:endParaRPr lang="en-US" altLang="ja-JP" sz="1600" dirty="0"/>
          </a:p>
          <a:p>
            <a:endParaRPr lang="en-US" altLang="ja-JP" sz="1600" dirty="0"/>
          </a:p>
          <a:p>
            <a:r>
              <a:rPr lang="ja-JP" altLang="en-US" sz="1600" dirty="0"/>
              <a:t>いさみやさんのお菓子は種類が豊富、季節ごとの限定商品があり　飽きる事がありません。</a:t>
            </a:r>
            <a:endParaRPr lang="en-US" altLang="ja-JP" sz="1600" dirty="0"/>
          </a:p>
          <a:p>
            <a:r>
              <a:rPr lang="ja-JP" altLang="en-US" sz="1600" dirty="0"/>
              <a:t>季節の果物を使用した</a:t>
            </a:r>
            <a:r>
              <a:rPr lang="en-US" altLang="ja-JP" sz="1600" dirty="0"/>
              <a:t>『</a:t>
            </a:r>
            <a:r>
              <a:rPr lang="ja-JP" altLang="en-US" sz="1600" dirty="0"/>
              <a:t>八朔大福</a:t>
            </a:r>
            <a:r>
              <a:rPr lang="en-US" altLang="ja-JP" sz="1600" dirty="0"/>
              <a:t>』</a:t>
            </a:r>
            <a:r>
              <a:rPr lang="ja-JP" altLang="en-US" sz="1600" dirty="0"/>
              <a:t>は美味しすぎてリピート購入し　自社の社員に配りました。</a:t>
            </a:r>
            <a:endParaRPr lang="en-US" altLang="ja-JP" sz="1600" dirty="0"/>
          </a:p>
          <a:p>
            <a:endParaRPr lang="en-US" altLang="ja-JP" sz="1600" dirty="0"/>
          </a:p>
          <a:p>
            <a:r>
              <a:rPr lang="ja-JP" altLang="en-US" sz="1600" dirty="0"/>
              <a:t>私の地元にも菓子を作っているお店はありますが、宮城県気仙沼の菓子職人が作っている商品は定期的に食べたくなる餡子です。</a:t>
            </a:r>
            <a:endParaRPr lang="en-US" altLang="ja-JP" sz="1600" dirty="0"/>
          </a:p>
          <a:p>
            <a:endParaRPr lang="en-US" altLang="ja-JP" sz="1600" dirty="0"/>
          </a:p>
          <a:p>
            <a:r>
              <a:rPr lang="ja-JP" altLang="en-US" sz="1600" dirty="0"/>
              <a:t>家族の団欒、旧友への贈り物などご検討の際は　</a:t>
            </a:r>
            <a:endParaRPr lang="en-US" altLang="ja-JP" sz="1600" dirty="0"/>
          </a:p>
          <a:p>
            <a:r>
              <a:rPr lang="en-US" altLang="ja-JP" sz="1600" dirty="0"/>
              <a:t>『</a:t>
            </a:r>
            <a:r>
              <a:rPr lang="ja-JP" altLang="en-US" sz="1600" dirty="0"/>
              <a:t>これ　おいしいね　どこのお菓子？</a:t>
            </a:r>
            <a:r>
              <a:rPr lang="en-US" altLang="ja-JP" sz="1600" dirty="0"/>
              <a:t>』</a:t>
            </a:r>
            <a:r>
              <a:rPr lang="ja-JP" altLang="en-US" sz="1600" dirty="0"/>
              <a:t>と尋ねられる　有限会社いさみやの商品を私は推薦致します。</a:t>
            </a:r>
            <a:endParaRPr lang="en-US" altLang="ja-JP" sz="1600" dirty="0"/>
          </a:p>
          <a:p>
            <a:endParaRPr lang="en-US" altLang="ja-JP" sz="1600" dirty="0"/>
          </a:p>
          <a:p>
            <a:endParaRPr lang="en-US" altLang="ja-JP" sz="1600" dirty="0"/>
          </a:p>
          <a:p>
            <a:r>
              <a:rPr lang="ja-JP" altLang="en-US" sz="1600" dirty="0"/>
              <a:t>　　　　　　　　　　　　　　　　　　　　　　　　　　　有限会社エムプランティション　山内　真之</a:t>
            </a:r>
            <a:endParaRPr lang="en-US" altLang="ja-JP" sz="1600" dirty="0"/>
          </a:p>
        </p:txBody>
      </p:sp>
    </p:spTree>
    <p:extLst>
      <p:ext uri="{BB962C8B-B14F-4D97-AF65-F5344CB8AC3E}">
        <p14:creationId xmlns:p14="http://schemas.microsoft.com/office/powerpoint/2010/main" val="204413425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822</TotalTime>
  <Words>209</Words>
  <Application>Microsoft Office PowerPoint</Application>
  <PresentationFormat>ワイド画面</PresentationFormat>
  <Paragraphs>21</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游ゴシック</vt:lpstr>
      <vt:lpstr>游ゴシック Light</vt:lpstr>
      <vt:lpstr>Arial</vt:lpstr>
      <vt:lpstr>Office テーマ</vt:lpstr>
      <vt:lpstr>有限会社いさみや　代表取締役　畠山　憲之　様</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株式会社 クレディセゾン　長谷川左智子 様</dc:title>
  <dc:creator>山内 真之</dc:creator>
  <cp:lastModifiedBy>真之 山内</cp:lastModifiedBy>
  <cp:revision>3</cp:revision>
  <dcterms:created xsi:type="dcterms:W3CDTF">2023-05-29T16:00:10Z</dcterms:created>
  <dcterms:modified xsi:type="dcterms:W3CDTF">2025-01-27T06:18:30Z</dcterms:modified>
</cp:coreProperties>
</file>