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4F1CA6-4D25-C629-0B2C-49F683C49F8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03014A2-E31A-DCE1-EA1E-C3A5FE9B23B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A2E9970E-3C10-7654-DC69-E63F26D67284}"/>
              </a:ext>
            </a:extLst>
          </p:cNvPr>
          <p:cNvSpPr>
            <a:spLocks noGrp="1"/>
          </p:cNvSpPr>
          <p:nvPr>
            <p:ph type="dt" sz="half" idx="10"/>
          </p:nvPr>
        </p:nvSpPr>
        <p:spPr/>
        <p:txBody>
          <a:bodyPr/>
          <a:lstStyle/>
          <a:p>
            <a:fld id="{309A3D1D-EFB0-465A-835D-701B6E0C012E}" type="datetimeFigureOut">
              <a:rPr kumimoji="1" lang="ja-JP" altLang="en-US" smtClean="0"/>
              <a:t>2025/2/28</a:t>
            </a:fld>
            <a:endParaRPr kumimoji="1" lang="ja-JP" altLang="en-US"/>
          </a:p>
        </p:txBody>
      </p:sp>
      <p:sp>
        <p:nvSpPr>
          <p:cNvPr id="5" name="フッター プレースホルダー 4">
            <a:extLst>
              <a:ext uri="{FF2B5EF4-FFF2-40B4-BE49-F238E27FC236}">
                <a16:creationId xmlns:a16="http://schemas.microsoft.com/office/drawing/2014/main" id="{F32EE1C8-F7B9-B3E6-F01E-99ECC1A9472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0740AF6-7296-DD20-FDE4-3E6F3C7FAD1E}"/>
              </a:ext>
            </a:extLst>
          </p:cNvPr>
          <p:cNvSpPr>
            <a:spLocks noGrp="1"/>
          </p:cNvSpPr>
          <p:nvPr>
            <p:ph type="sldNum" sz="quarter" idx="12"/>
          </p:nvPr>
        </p:nvSpPr>
        <p:spPr/>
        <p:txBody>
          <a:bodyPr/>
          <a:lstStyle/>
          <a:p>
            <a:fld id="{0C7BDD75-0FAB-450A-B82F-60FD8EF3EE94}" type="slidenum">
              <a:rPr kumimoji="1" lang="ja-JP" altLang="en-US" smtClean="0"/>
              <a:t>‹#›</a:t>
            </a:fld>
            <a:endParaRPr kumimoji="1" lang="ja-JP" altLang="en-US"/>
          </a:p>
        </p:txBody>
      </p:sp>
    </p:spTree>
    <p:extLst>
      <p:ext uri="{BB962C8B-B14F-4D97-AF65-F5344CB8AC3E}">
        <p14:creationId xmlns:p14="http://schemas.microsoft.com/office/powerpoint/2010/main" val="3970520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8A0E6B-2E98-F7DA-F4BF-9193EE3FCC4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069522B-69D1-C6C1-FEE8-A76877A8126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D3D4A74-4FA0-F981-68C3-B3866C9787C4}"/>
              </a:ext>
            </a:extLst>
          </p:cNvPr>
          <p:cNvSpPr>
            <a:spLocks noGrp="1"/>
          </p:cNvSpPr>
          <p:nvPr>
            <p:ph type="dt" sz="half" idx="10"/>
          </p:nvPr>
        </p:nvSpPr>
        <p:spPr/>
        <p:txBody>
          <a:bodyPr/>
          <a:lstStyle/>
          <a:p>
            <a:fld id="{309A3D1D-EFB0-465A-835D-701B6E0C012E}" type="datetimeFigureOut">
              <a:rPr kumimoji="1" lang="ja-JP" altLang="en-US" smtClean="0"/>
              <a:t>2025/2/28</a:t>
            </a:fld>
            <a:endParaRPr kumimoji="1" lang="ja-JP" altLang="en-US"/>
          </a:p>
        </p:txBody>
      </p:sp>
      <p:sp>
        <p:nvSpPr>
          <p:cNvPr id="5" name="フッター プレースホルダー 4">
            <a:extLst>
              <a:ext uri="{FF2B5EF4-FFF2-40B4-BE49-F238E27FC236}">
                <a16:creationId xmlns:a16="http://schemas.microsoft.com/office/drawing/2014/main" id="{3944336E-3E73-57FA-7053-4CB3584AFFF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3A27861-EE98-226F-7EED-AB0393607590}"/>
              </a:ext>
            </a:extLst>
          </p:cNvPr>
          <p:cNvSpPr>
            <a:spLocks noGrp="1"/>
          </p:cNvSpPr>
          <p:nvPr>
            <p:ph type="sldNum" sz="quarter" idx="12"/>
          </p:nvPr>
        </p:nvSpPr>
        <p:spPr/>
        <p:txBody>
          <a:bodyPr/>
          <a:lstStyle/>
          <a:p>
            <a:fld id="{0C7BDD75-0FAB-450A-B82F-60FD8EF3EE94}" type="slidenum">
              <a:rPr kumimoji="1" lang="ja-JP" altLang="en-US" smtClean="0"/>
              <a:t>‹#›</a:t>
            </a:fld>
            <a:endParaRPr kumimoji="1" lang="ja-JP" altLang="en-US"/>
          </a:p>
        </p:txBody>
      </p:sp>
    </p:spTree>
    <p:extLst>
      <p:ext uri="{BB962C8B-B14F-4D97-AF65-F5344CB8AC3E}">
        <p14:creationId xmlns:p14="http://schemas.microsoft.com/office/powerpoint/2010/main" val="1158531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8937C40-597A-7FF3-1775-471D5033351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74CA900-0623-0C0A-EEA1-A7702AE3D7E8}"/>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CD0158A-79F1-7471-D054-FB0959FAA2E2}"/>
              </a:ext>
            </a:extLst>
          </p:cNvPr>
          <p:cNvSpPr>
            <a:spLocks noGrp="1"/>
          </p:cNvSpPr>
          <p:nvPr>
            <p:ph type="dt" sz="half" idx="10"/>
          </p:nvPr>
        </p:nvSpPr>
        <p:spPr/>
        <p:txBody>
          <a:bodyPr/>
          <a:lstStyle/>
          <a:p>
            <a:fld id="{309A3D1D-EFB0-465A-835D-701B6E0C012E}" type="datetimeFigureOut">
              <a:rPr kumimoji="1" lang="ja-JP" altLang="en-US" smtClean="0"/>
              <a:t>2025/2/28</a:t>
            </a:fld>
            <a:endParaRPr kumimoji="1" lang="ja-JP" altLang="en-US"/>
          </a:p>
        </p:txBody>
      </p:sp>
      <p:sp>
        <p:nvSpPr>
          <p:cNvPr id="5" name="フッター プレースホルダー 4">
            <a:extLst>
              <a:ext uri="{FF2B5EF4-FFF2-40B4-BE49-F238E27FC236}">
                <a16:creationId xmlns:a16="http://schemas.microsoft.com/office/drawing/2014/main" id="{AA3F5BA7-8E31-399E-982C-F2F15142F2D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BDCE3BA-7862-EC40-06B5-4EEF649B3144}"/>
              </a:ext>
            </a:extLst>
          </p:cNvPr>
          <p:cNvSpPr>
            <a:spLocks noGrp="1"/>
          </p:cNvSpPr>
          <p:nvPr>
            <p:ph type="sldNum" sz="quarter" idx="12"/>
          </p:nvPr>
        </p:nvSpPr>
        <p:spPr/>
        <p:txBody>
          <a:bodyPr/>
          <a:lstStyle/>
          <a:p>
            <a:fld id="{0C7BDD75-0FAB-450A-B82F-60FD8EF3EE94}" type="slidenum">
              <a:rPr kumimoji="1" lang="ja-JP" altLang="en-US" smtClean="0"/>
              <a:t>‹#›</a:t>
            </a:fld>
            <a:endParaRPr kumimoji="1" lang="ja-JP" altLang="en-US"/>
          </a:p>
        </p:txBody>
      </p:sp>
    </p:spTree>
    <p:extLst>
      <p:ext uri="{BB962C8B-B14F-4D97-AF65-F5344CB8AC3E}">
        <p14:creationId xmlns:p14="http://schemas.microsoft.com/office/powerpoint/2010/main" val="735327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EC3DAE-7306-1823-DB47-0903498E039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B906128-638D-5CD7-2831-0680F91753A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FEBF414-E583-6E2C-AC99-C8C21D382CFE}"/>
              </a:ext>
            </a:extLst>
          </p:cNvPr>
          <p:cNvSpPr>
            <a:spLocks noGrp="1"/>
          </p:cNvSpPr>
          <p:nvPr>
            <p:ph type="dt" sz="half" idx="10"/>
          </p:nvPr>
        </p:nvSpPr>
        <p:spPr/>
        <p:txBody>
          <a:bodyPr/>
          <a:lstStyle/>
          <a:p>
            <a:fld id="{309A3D1D-EFB0-465A-835D-701B6E0C012E}" type="datetimeFigureOut">
              <a:rPr kumimoji="1" lang="ja-JP" altLang="en-US" smtClean="0"/>
              <a:t>2025/2/28</a:t>
            </a:fld>
            <a:endParaRPr kumimoji="1" lang="ja-JP" altLang="en-US"/>
          </a:p>
        </p:txBody>
      </p:sp>
      <p:sp>
        <p:nvSpPr>
          <p:cNvPr id="5" name="フッター プレースホルダー 4">
            <a:extLst>
              <a:ext uri="{FF2B5EF4-FFF2-40B4-BE49-F238E27FC236}">
                <a16:creationId xmlns:a16="http://schemas.microsoft.com/office/drawing/2014/main" id="{07B8B741-E86A-D44C-C279-70F2B9F886A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C58AFAA-9AA1-81B3-7AC8-FB9BB404F1AE}"/>
              </a:ext>
            </a:extLst>
          </p:cNvPr>
          <p:cNvSpPr>
            <a:spLocks noGrp="1"/>
          </p:cNvSpPr>
          <p:nvPr>
            <p:ph type="sldNum" sz="quarter" idx="12"/>
          </p:nvPr>
        </p:nvSpPr>
        <p:spPr/>
        <p:txBody>
          <a:bodyPr/>
          <a:lstStyle/>
          <a:p>
            <a:fld id="{0C7BDD75-0FAB-450A-B82F-60FD8EF3EE94}" type="slidenum">
              <a:rPr kumimoji="1" lang="ja-JP" altLang="en-US" smtClean="0"/>
              <a:t>‹#›</a:t>
            </a:fld>
            <a:endParaRPr kumimoji="1" lang="ja-JP" altLang="en-US"/>
          </a:p>
        </p:txBody>
      </p:sp>
    </p:spTree>
    <p:extLst>
      <p:ext uri="{BB962C8B-B14F-4D97-AF65-F5344CB8AC3E}">
        <p14:creationId xmlns:p14="http://schemas.microsoft.com/office/powerpoint/2010/main" val="2090968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EBB9FB-8FB0-6523-73DB-EAA42F7F95FB}"/>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9681D69-CDC5-F72C-E0A6-B5296C7934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85A801D-B992-A2B4-B303-840EB3F281FA}"/>
              </a:ext>
            </a:extLst>
          </p:cNvPr>
          <p:cNvSpPr>
            <a:spLocks noGrp="1"/>
          </p:cNvSpPr>
          <p:nvPr>
            <p:ph type="dt" sz="half" idx="10"/>
          </p:nvPr>
        </p:nvSpPr>
        <p:spPr/>
        <p:txBody>
          <a:bodyPr/>
          <a:lstStyle/>
          <a:p>
            <a:fld id="{309A3D1D-EFB0-465A-835D-701B6E0C012E}" type="datetimeFigureOut">
              <a:rPr kumimoji="1" lang="ja-JP" altLang="en-US" smtClean="0"/>
              <a:t>2025/2/28</a:t>
            </a:fld>
            <a:endParaRPr kumimoji="1" lang="ja-JP" altLang="en-US"/>
          </a:p>
        </p:txBody>
      </p:sp>
      <p:sp>
        <p:nvSpPr>
          <p:cNvPr id="5" name="フッター プレースホルダー 4">
            <a:extLst>
              <a:ext uri="{FF2B5EF4-FFF2-40B4-BE49-F238E27FC236}">
                <a16:creationId xmlns:a16="http://schemas.microsoft.com/office/drawing/2014/main" id="{50FE4A44-6DA8-C2C9-61D2-A542646F453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8480B4F-14C3-2DCE-A10D-11435550023D}"/>
              </a:ext>
            </a:extLst>
          </p:cNvPr>
          <p:cNvSpPr>
            <a:spLocks noGrp="1"/>
          </p:cNvSpPr>
          <p:nvPr>
            <p:ph type="sldNum" sz="quarter" idx="12"/>
          </p:nvPr>
        </p:nvSpPr>
        <p:spPr/>
        <p:txBody>
          <a:bodyPr/>
          <a:lstStyle/>
          <a:p>
            <a:fld id="{0C7BDD75-0FAB-450A-B82F-60FD8EF3EE94}" type="slidenum">
              <a:rPr kumimoji="1" lang="ja-JP" altLang="en-US" smtClean="0"/>
              <a:t>‹#›</a:t>
            </a:fld>
            <a:endParaRPr kumimoji="1" lang="ja-JP" altLang="en-US"/>
          </a:p>
        </p:txBody>
      </p:sp>
    </p:spTree>
    <p:extLst>
      <p:ext uri="{BB962C8B-B14F-4D97-AF65-F5344CB8AC3E}">
        <p14:creationId xmlns:p14="http://schemas.microsoft.com/office/powerpoint/2010/main" val="2472089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608BC5-1179-20B7-2D70-F74AA868BDA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35D33BD-0CDD-014D-CB24-5CCAA73003E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E095AEC-DD13-BC52-451B-CBA47D8C422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02F66D6-6A95-B721-73A2-AD6DC703583C}"/>
              </a:ext>
            </a:extLst>
          </p:cNvPr>
          <p:cNvSpPr>
            <a:spLocks noGrp="1"/>
          </p:cNvSpPr>
          <p:nvPr>
            <p:ph type="dt" sz="half" idx="10"/>
          </p:nvPr>
        </p:nvSpPr>
        <p:spPr/>
        <p:txBody>
          <a:bodyPr/>
          <a:lstStyle/>
          <a:p>
            <a:fld id="{309A3D1D-EFB0-465A-835D-701B6E0C012E}" type="datetimeFigureOut">
              <a:rPr kumimoji="1" lang="ja-JP" altLang="en-US" smtClean="0"/>
              <a:t>2025/2/28</a:t>
            </a:fld>
            <a:endParaRPr kumimoji="1" lang="ja-JP" altLang="en-US"/>
          </a:p>
        </p:txBody>
      </p:sp>
      <p:sp>
        <p:nvSpPr>
          <p:cNvPr id="6" name="フッター プレースホルダー 5">
            <a:extLst>
              <a:ext uri="{FF2B5EF4-FFF2-40B4-BE49-F238E27FC236}">
                <a16:creationId xmlns:a16="http://schemas.microsoft.com/office/drawing/2014/main" id="{005FBEBF-BEC7-4B60-B393-13A98EEC337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3AE5496-664D-0BAC-7D31-C8CBE2554F91}"/>
              </a:ext>
            </a:extLst>
          </p:cNvPr>
          <p:cNvSpPr>
            <a:spLocks noGrp="1"/>
          </p:cNvSpPr>
          <p:nvPr>
            <p:ph type="sldNum" sz="quarter" idx="12"/>
          </p:nvPr>
        </p:nvSpPr>
        <p:spPr/>
        <p:txBody>
          <a:bodyPr/>
          <a:lstStyle/>
          <a:p>
            <a:fld id="{0C7BDD75-0FAB-450A-B82F-60FD8EF3EE94}" type="slidenum">
              <a:rPr kumimoji="1" lang="ja-JP" altLang="en-US" smtClean="0"/>
              <a:t>‹#›</a:t>
            </a:fld>
            <a:endParaRPr kumimoji="1" lang="ja-JP" altLang="en-US"/>
          </a:p>
        </p:txBody>
      </p:sp>
    </p:spTree>
    <p:extLst>
      <p:ext uri="{BB962C8B-B14F-4D97-AF65-F5344CB8AC3E}">
        <p14:creationId xmlns:p14="http://schemas.microsoft.com/office/powerpoint/2010/main" val="2594053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3F8BA2-79E6-7C24-775D-2223AE1687EB}"/>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4BFD609-F6F7-E1AD-1B0E-045994C38E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691313B3-6044-C951-3A65-081D29C0BEC0}"/>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86412294-B400-B48D-63BA-B5E82924C9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2272692-17E6-AEBA-D7AD-FCA3D7C602B3}"/>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B87553A-7807-A75F-D138-C27BA6AF1FCD}"/>
              </a:ext>
            </a:extLst>
          </p:cNvPr>
          <p:cNvSpPr>
            <a:spLocks noGrp="1"/>
          </p:cNvSpPr>
          <p:nvPr>
            <p:ph type="dt" sz="half" idx="10"/>
          </p:nvPr>
        </p:nvSpPr>
        <p:spPr/>
        <p:txBody>
          <a:bodyPr/>
          <a:lstStyle/>
          <a:p>
            <a:fld id="{309A3D1D-EFB0-465A-835D-701B6E0C012E}" type="datetimeFigureOut">
              <a:rPr kumimoji="1" lang="ja-JP" altLang="en-US" smtClean="0"/>
              <a:t>2025/2/28</a:t>
            </a:fld>
            <a:endParaRPr kumimoji="1" lang="ja-JP" altLang="en-US"/>
          </a:p>
        </p:txBody>
      </p:sp>
      <p:sp>
        <p:nvSpPr>
          <p:cNvPr id="8" name="フッター プレースホルダー 7">
            <a:extLst>
              <a:ext uri="{FF2B5EF4-FFF2-40B4-BE49-F238E27FC236}">
                <a16:creationId xmlns:a16="http://schemas.microsoft.com/office/drawing/2014/main" id="{AAE21681-52E2-0CFA-219C-5DC78BF2B84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92DBD46E-FCC5-2A42-26FB-D83DEED6D8E9}"/>
              </a:ext>
            </a:extLst>
          </p:cNvPr>
          <p:cNvSpPr>
            <a:spLocks noGrp="1"/>
          </p:cNvSpPr>
          <p:nvPr>
            <p:ph type="sldNum" sz="quarter" idx="12"/>
          </p:nvPr>
        </p:nvSpPr>
        <p:spPr/>
        <p:txBody>
          <a:bodyPr/>
          <a:lstStyle/>
          <a:p>
            <a:fld id="{0C7BDD75-0FAB-450A-B82F-60FD8EF3EE94}" type="slidenum">
              <a:rPr kumimoji="1" lang="ja-JP" altLang="en-US" smtClean="0"/>
              <a:t>‹#›</a:t>
            </a:fld>
            <a:endParaRPr kumimoji="1" lang="ja-JP" altLang="en-US"/>
          </a:p>
        </p:txBody>
      </p:sp>
    </p:spTree>
    <p:extLst>
      <p:ext uri="{BB962C8B-B14F-4D97-AF65-F5344CB8AC3E}">
        <p14:creationId xmlns:p14="http://schemas.microsoft.com/office/powerpoint/2010/main" val="2576643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CE9BB8-E7FC-4AEB-F3A6-73EE10872F1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02A63F49-E999-610E-39DD-E69B5A88005B}"/>
              </a:ext>
            </a:extLst>
          </p:cNvPr>
          <p:cNvSpPr>
            <a:spLocks noGrp="1"/>
          </p:cNvSpPr>
          <p:nvPr>
            <p:ph type="dt" sz="half" idx="10"/>
          </p:nvPr>
        </p:nvSpPr>
        <p:spPr/>
        <p:txBody>
          <a:bodyPr/>
          <a:lstStyle/>
          <a:p>
            <a:fld id="{309A3D1D-EFB0-465A-835D-701B6E0C012E}" type="datetimeFigureOut">
              <a:rPr kumimoji="1" lang="ja-JP" altLang="en-US" smtClean="0"/>
              <a:t>2025/2/28</a:t>
            </a:fld>
            <a:endParaRPr kumimoji="1" lang="ja-JP" altLang="en-US"/>
          </a:p>
        </p:txBody>
      </p:sp>
      <p:sp>
        <p:nvSpPr>
          <p:cNvPr id="4" name="フッター プレースホルダー 3">
            <a:extLst>
              <a:ext uri="{FF2B5EF4-FFF2-40B4-BE49-F238E27FC236}">
                <a16:creationId xmlns:a16="http://schemas.microsoft.com/office/drawing/2014/main" id="{E1C21114-9BCD-D7FD-212E-6673C8919A2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ED74F610-D111-E06E-C368-5E4AADD1E8F5}"/>
              </a:ext>
            </a:extLst>
          </p:cNvPr>
          <p:cNvSpPr>
            <a:spLocks noGrp="1"/>
          </p:cNvSpPr>
          <p:nvPr>
            <p:ph type="sldNum" sz="quarter" idx="12"/>
          </p:nvPr>
        </p:nvSpPr>
        <p:spPr/>
        <p:txBody>
          <a:bodyPr/>
          <a:lstStyle/>
          <a:p>
            <a:fld id="{0C7BDD75-0FAB-450A-B82F-60FD8EF3EE94}" type="slidenum">
              <a:rPr kumimoji="1" lang="ja-JP" altLang="en-US" smtClean="0"/>
              <a:t>‹#›</a:t>
            </a:fld>
            <a:endParaRPr kumimoji="1" lang="ja-JP" altLang="en-US"/>
          </a:p>
        </p:txBody>
      </p:sp>
    </p:spTree>
    <p:extLst>
      <p:ext uri="{BB962C8B-B14F-4D97-AF65-F5344CB8AC3E}">
        <p14:creationId xmlns:p14="http://schemas.microsoft.com/office/powerpoint/2010/main" val="2086738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AE8DED14-CD3C-7DA6-6549-DDC427CB98F0}"/>
              </a:ext>
            </a:extLst>
          </p:cNvPr>
          <p:cNvSpPr>
            <a:spLocks noGrp="1"/>
          </p:cNvSpPr>
          <p:nvPr>
            <p:ph type="dt" sz="half" idx="10"/>
          </p:nvPr>
        </p:nvSpPr>
        <p:spPr/>
        <p:txBody>
          <a:bodyPr/>
          <a:lstStyle/>
          <a:p>
            <a:fld id="{309A3D1D-EFB0-465A-835D-701B6E0C012E}" type="datetimeFigureOut">
              <a:rPr kumimoji="1" lang="ja-JP" altLang="en-US" smtClean="0"/>
              <a:t>2025/2/28</a:t>
            </a:fld>
            <a:endParaRPr kumimoji="1" lang="ja-JP" altLang="en-US"/>
          </a:p>
        </p:txBody>
      </p:sp>
      <p:sp>
        <p:nvSpPr>
          <p:cNvPr id="3" name="フッター プレースホルダー 2">
            <a:extLst>
              <a:ext uri="{FF2B5EF4-FFF2-40B4-BE49-F238E27FC236}">
                <a16:creationId xmlns:a16="http://schemas.microsoft.com/office/drawing/2014/main" id="{A791FB5F-95E6-9D6A-73B4-6B4CEA3F6EB0}"/>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94D4B27-D95E-726E-2BFE-6E12E332296C}"/>
              </a:ext>
            </a:extLst>
          </p:cNvPr>
          <p:cNvSpPr>
            <a:spLocks noGrp="1"/>
          </p:cNvSpPr>
          <p:nvPr>
            <p:ph type="sldNum" sz="quarter" idx="12"/>
          </p:nvPr>
        </p:nvSpPr>
        <p:spPr/>
        <p:txBody>
          <a:bodyPr/>
          <a:lstStyle/>
          <a:p>
            <a:fld id="{0C7BDD75-0FAB-450A-B82F-60FD8EF3EE94}" type="slidenum">
              <a:rPr kumimoji="1" lang="ja-JP" altLang="en-US" smtClean="0"/>
              <a:t>‹#›</a:t>
            </a:fld>
            <a:endParaRPr kumimoji="1" lang="ja-JP" altLang="en-US"/>
          </a:p>
        </p:txBody>
      </p:sp>
    </p:spTree>
    <p:extLst>
      <p:ext uri="{BB962C8B-B14F-4D97-AF65-F5344CB8AC3E}">
        <p14:creationId xmlns:p14="http://schemas.microsoft.com/office/powerpoint/2010/main" val="3730850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E2B2E6-DEEB-6E99-2452-E17D35353B6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59CA4F2-7936-131B-5B74-3ED9243256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D14A0CCB-BFF2-9D54-DE82-DD7819E218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9B785CE-978C-EA49-3D8E-9BADDC2A8AFD}"/>
              </a:ext>
            </a:extLst>
          </p:cNvPr>
          <p:cNvSpPr>
            <a:spLocks noGrp="1"/>
          </p:cNvSpPr>
          <p:nvPr>
            <p:ph type="dt" sz="half" idx="10"/>
          </p:nvPr>
        </p:nvSpPr>
        <p:spPr/>
        <p:txBody>
          <a:bodyPr/>
          <a:lstStyle/>
          <a:p>
            <a:fld id="{309A3D1D-EFB0-465A-835D-701B6E0C012E}" type="datetimeFigureOut">
              <a:rPr kumimoji="1" lang="ja-JP" altLang="en-US" smtClean="0"/>
              <a:t>2025/2/28</a:t>
            </a:fld>
            <a:endParaRPr kumimoji="1" lang="ja-JP" altLang="en-US"/>
          </a:p>
        </p:txBody>
      </p:sp>
      <p:sp>
        <p:nvSpPr>
          <p:cNvPr id="6" name="フッター プレースホルダー 5">
            <a:extLst>
              <a:ext uri="{FF2B5EF4-FFF2-40B4-BE49-F238E27FC236}">
                <a16:creationId xmlns:a16="http://schemas.microsoft.com/office/drawing/2014/main" id="{E8A2A257-9641-2F03-4EF0-79A57AEFE4A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5CD0741-EB91-1A43-DE67-E3CDBF50D8A4}"/>
              </a:ext>
            </a:extLst>
          </p:cNvPr>
          <p:cNvSpPr>
            <a:spLocks noGrp="1"/>
          </p:cNvSpPr>
          <p:nvPr>
            <p:ph type="sldNum" sz="quarter" idx="12"/>
          </p:nvPr>
        </p:nvSpPr>
        <p:spPr/>
        <p:txBody>
          <a:bodyPr/>
          <a:lstStyle/>
          <a:p>
            <a:fld id="{0C7BDD75-0FAB-450A-B82F-60FD8EF3EE94}" type="slidenum">
              <a:rPr kumimoji="1" lang="ja-JP" altLang="en-US" smtClean="0"/>
              <a:t>‹#›</a:t>
            </a:fld>
            <a:endParaRPr kumimoji="1" lang="ja-JP" altLang="en-US"/>
          </a:p>
        </p:txBody>
      </p:sp>
    </p:spTree>
    <p:extLst>
      <p:ext uri="{BB962C8B-B14F-4D97-AF65-F5344CB8AC3E}">
        <p14:creationId xmlns:p14="http://schemas.microsoft.com/office/powerpoint/2010/main" val="2736752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C5743B-3E44-E33C-BB32-D3F7CA9BBDA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134C0C2-C31A-77BC-94DF-F375AA08AF9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044A87B-1536-6F4E-C457-3EEA224EB9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46D1C82-8249-8506-D582-C3FB3FCE587F}"/>
              </a:ext>
            </a:extLst>
          </p:cNvPr>
          <p:cNvSpPr>
            <a:spLocks noGrp="1"/>
          </p:cNvSpPr>
          <p:nvPr>
            <p:ph type="dt" sz="half" idx="10"/>
          </p:nvPr>
        </p:nvSpPr>
        <p:spPr/>
        <p:txBody>
          <a:bodyPr/>
          <a:lstStyle/>
          <a:p>
            <a:fld id="{309A3D1D-EFB0-465A-835D-701B6E0C012E}" type="datetimeFigureOut">
              <a:rPr kumimoji="1" lang="ja-JP" altLang="en-US" smtClean="0"/>
              <a:t>2025/2/28</a:t>
            </a:fld>
            <a:endParaRPr kumimoji="1" lang="ja-JP" altLang="en-US"/>
          </a:p>
        </p:txBody>
      </p:sp>
      <p:sp>
        <p:nvSpPr>
          <p:cNvPr id="6" name="フッター プレースホルダー 5">
            <a:extLst>
              <a:ext uri="{FF2B5EF4-FFF2-40B4-BE49-F238E27FC236}">
                <a16:creationId xmlns:a16="http://schemas.microsoft.com/office/drawing/2014/main" id="{0532314A-F707-3EA9-6189-A7455E3DB8E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89EDFCD-F961-0F7D-547B-685362DE8829}"/>
              </a:ext>
            </a:extLst>
          </p:cNvPr>
          <p:cNvSpPr>
            <a:spLocks noGrp="1"/>
          </p:cNvSpPr>
          <p:nvPr>
            <p:ph type="sldNum" sz="quarter" idx="12"/>
          </p:nvPr>
        </p:nvSpPr>
        <p:spPr/>
        <p:txBody>
          <a:bodyPr/>
          <a:lstStyle/>
          <a:p>
            <a:fld id="{0C7BDD75-0FAB-450A-B82F-60FD8EF3EE94}" type="slidenum">
              <a:rPr kumimoji="1" lang="ja-JP" altLang="en-US" smtClean="0"/>
              <a:t>‹#›</a:t>
            </a:fld>
            <a:endParaRPr kumimoji="1" lang="ja-JP" altLang="en-US"/>
          </a:p>
        </p:txBody>
      </p:sp>
    </p:spTree>
    <p:extLst>
      <p:ext uri="{BB962C8B-B14F-4D97-AF65-F5344CB8AC3E}">
        <p14:creationId xmlns:p14="http://schemas.microsoft.com/office/powerpoint/2010/main" val="3455503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F0EBCEA7-ECEC-9FB8-724E-7579CBBC0F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EBA493B-059C-4F39-9B49-B271E825BB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C0AF89F-2F0E-38DD-F166-23201805D6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9A3D1D-EFB0-465A-835D-701B6E0C012E}" type="datetimeFigureOut">
              <a:rPr kumimoji="1" lang="ja-JP" altLang="en-US" smtClean="0"/>
              <a:t>2025/2/28</a:t>
            </a:fld>
            <a:endParaRPr kumimoji="1" lang="ja-JP" altLang="en-US"/>
          </a:p>
        </p:txBody>
      </p:sp>
      <p:sp>
        <p:nvSpPr>
          <p:cNvPr id="5" name="フッター プレースホルダー 4">
            <a:extLst>
              <a:ext uri="{FF2B5EF4-FFF2-40B4-BE49-F238E27FC236}">
                <a16:creationId xmlns:a16="http://schemas.microsoft.com/office/drawing/2014/main" id="{134A201B-BFB6-97C5-283D-FA325B1C72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C1A262CF-76E4-F64D-9160-F72E5C33F7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7BDD75-0FAB-450A-B82F-60FD8EF3EE94}" type="slidenum">
              <a:rPr kumimoji="1" lang="ja-JP" altLang="en-US" smtClean="0"/>
              <a:t>‹#›</a:t>
            </a:fld>
            <a:endParaRPr kumimoji="1" lang="ja-JP" altLang="en-US"/>
          </a:p>
        </p:txBody>
      </p:sp>
    </p:spTree>
    <p:extLst>
      <p:ext uri="{BB962C8B-B14F-4D97-AF65-F5344CB8AC3E}">
        <p14:creationId xmlns:p14="http://schemas.microsoft.com/office/powerpoint/2010/main" val="3519119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3EC477-0060-BBD0-2C9F-65ED9B0B0C4C}"/>
              </a:ext>
            </a:extLst>
          </p:cNvPr>
          <p:cNvSpPr>
            <a:spLocks noGrp="1"/>
          </p:cNvSpPr>
          <p:nvPr>
            <p:ph type="ctrTitle"/>
          </p:nvPr>
        </p:nvSpPr>
        <p:spPr>
          <a:xfrm>
            <a:off x="0" y="245225"/>
            <a:ext cx="12192000" cy="6367549"/>
          </a:xfrm>
        </p:spPr>
        <p:txBody>
          <a:bodyPr>
            <a:noAutofit/>
          </a:bodyPr>
          <a:lstStyle/>
          <a:p>
            <a:r>
              <a:rPr kumimoji="1" lang="ja-JP" altLang="en-US" sz="5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推薦の言葉</a:t>
            </a:r>
            <a:br>
              <a:rPr kumimoji="1" lang="ja-JP" altLang="en-US" sz="12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br>
            <a:br>
              <a:rPr kumimoji="1" lang="en-US" altLang="ja-JP" sz="12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br>
            <a:r>
              <a:rPr kumimoji="1" lang="en-US" altLang="ja-JP"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 </a:t>
            </a:r>
            <a:r>
              <a:rPr kumimoji="1" lang="ja-JP" altLang="en-US"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株式会社</a:t>
            </a:r>
            <a:r>
              <a:rPr kumimoji="1" lang="en-US" altLang="ja-JP"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AZZURRO</a:t>
            </a:r>
            <a:r>
              <a:rPr kumimoji="1" lang="ja-JP" altLang="en-US"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　代表取締役 紀川和弘様</a:t>
            </a:r>
            <a:br>
              <a:rPr kumimoji="1" lang="ja-JP" altLang="en-US"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br>
            <a:br>
              <a:rPr kumimoji="1" lang="ja-JP" altLang="en-US"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br>
            <a:r>
              <a:rPr lang="ja-JP" altLang="en-US"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弊社は化学物質を扱う製造業で、労災などのリスクが常にあります。</a:t>
            </a:r>
            <a:br>
              <a:rPr kumimoji="1" lang="ja-JP" altLang="en-US"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br>
            <a:br>
              <a:rPr kumimoji="1" lang="en-US" altLang="ja-JP"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br>
            <a:r>
              <a:rPr kumimoji="1" lang="ja-JP" altLang="en-US"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業務損害保険には入っていましたが、代理店に言われたままの契約内容でした。</a:t>
            </a:r>
            <a:br>
              <a:rPr kumimoji="1" lang="en-US" altLang="ja-JP"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br>
            <a:r>
              <a:rPr lang="ja-JP" altLang="en-US"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切替の際に補償内容を見て頂き、</a:t>
            </a:r>
            <a:br>
              <a:rPr lang="en-US" altLang="ja-JP"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br>
            <a:r>
              <a:rPr lang="ja-JP" altLang="en-US"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補償額の根拠や特約なども詳細に親切に教えて頂けました。</a:t>
            </a:r>
            <a:br>
              <a:rPr kumimoji="1" lang="ja-JP" altLang="en-US"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br>
            <a:br>
              <a:rPr kumimoji="1" lang="ja-JP" altLang="en-US"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br>
            <a:r>
              <a:rPr lang="ja-JP" altLang="en-US"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業界歴も長く、様々な現場を見てきたからこそ知っている補償内容を提案していただき</a:t>
            </a:r>
            <a:br>
              <a:rPr lang="en-US" altLang="ja-JP"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br>
            <a:r>
              <a:rPr lang="ja-JP" altLang="en-US"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金額もほぼ変わらず、補償内容が格段に変わり、とてもよくなりました。</a:t>
            </a:r>
            <a:br>
              <a:rPr lang="en-US" altLang="ja-JP"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br>
            <a:br>
              <a:rPr kumimoji="1" lang="ja-JP" altLang="en-US"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br>
            <a:br>
              <a:rPr kumimoji="1" lang="ja-JP" altLang="en-US"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br>
            <a:r>
              <a:rPr kumimoji="1" lang="ja-JP" altLang="en-US"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このようなことから、胸を張って</a:t>
            </a:r>
            <a:br>
              <a:rPr kumimoji="1" lang="ja-JP" altLang="en-US"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br>
            <a:r>
              <a:rPr kumimoji="1" lang="ja-JP" altLang="en-US"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株式会社</a:t>
            </a:r>
            <a:r>
              <a:rPr kumimoji="1" lang="en-US" altLang="ja-JP"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AZZURRO</a:t>
            </a:r>
            <a:r>
              <a:rPr kumimoji="1" lang="ja-JP" altLang="en-US"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の紀川和弘さんを推薦いたします。</a:t>
            </a:r>
            <a:br>
              <a:rPr kumimoji="1" lang="ja-JP" altLang="en-US"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br>
            <a:br>
              <a:rPr kumimoji="1" lang="ja-JP" altLang="en-US"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br>
            <a:r>
              <a:rPr kumimoji="1" lang="en-US" altLang="ja-JP"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2025</a:t>
            </a:r>
            <a:r>
              <a:rPr kumimoji="1" lang="ja-JP" altLang="en-US"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年</a:t>
            </a:r>
            <a:r>
              <a:rPr lang="en-US" altLang="ja-JP"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2</a:t>
            </a:r>
            <a:r>
              <a:rPr kumimoji="1" lang="ja-JP" altLang="en-US"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月</a:t>
            </a:r>
            <a:r>
              <a:rPr kumimoji="1" lang="en-US" altLang="ja-JP"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28</a:t>
            </a:r>
            <a:r>
              <a:rPr kumimoji="1" lang="ja-JP" altLang="en-US"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日</a:t>
            </a:r>
            <a:br>
              <a:rPr kumimoji="1" lang="ja-JP" altLang="en-US"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br>
            <a:r>
              <a:rPr kumimoji="1" lang="ja-JP" altLang="en-US" sz="2400" b="1"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有限会社 広一化学工業　廣田誠悟</a:t>
            </a:r>
            <a:endParaRPr kumimoji="1" lang="ja-JP" altLang="en-US" sz="2400" dirty="0"/>
          </a:p>
        </p:txBody>
      </p:sp>
    </p:spTree>
    <p:extLst>
      <p:ext uri="{BB962C8B-B14F-4D97-AF65-F5344CB8AC3E}">
        <p14:creationId xmlns:p14="http://schemas.microsoft.com/office/powerpoint/2010/main" val="252398624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TotalTime>
  <Words>162</Words>
  <Application>Microsoft Office PowerPoint</Application>
  <PresentationFormat>ワイド画面</PresentationFormat>
  <Paragraphs>1</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HGP創英角ｺﾞｼｯｸUB</vt:lpstr>
      <vt:lpstr>游ゴシック</vt:lpstr>
      <vt:lpstr>游ゴシック Light</vt:lpstr>
      <vt:lpstr>Arial</vt:lpstr>
      <vt:lpstr>Office テーマ</vt:lpstr>
      <vt:lpstr>推薦の言葉   株式会社AZZURRO　代表取締役 紀川和弘様  弊社は化学物質を扱う製造業で、労災などのリスクが常にあります。  業務損害保険には入っていましたが、代理店に言われたままの契約内容でした。 切替の際に補償内容を見て頂き、 補償額の根拠や特約なども詳細に親切に教えて頂けました。  業界歴も長く、様々な現場を見てきたからこそ知っている補償内容を提案していただき 金額もほぼ変わらず、補償内容が格段に変わり、とてもよくなりました。   このようなことから、胸を張って 株式会社AZZURROの紀川和弘さんを推薦いたします。  2025年2月28日 有限会社 広一化学工業　廣田誠悟</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株式会社Plus WAN　木下　りさ様  株式会社Plus WANの木下りささんを推薦致します。 ペプチドマッスルを購入し、飲んでいます。。 シェイカーを使わなくても溶けやすく 蓋などに付着することもないため無駄ならず飲みきれます。 味が付いてなくていいと思います。   このような商品を販売されている木下さんを推薦いたします </dc:title>
  <dc:creator>user002</dc:creator>
  <cp:lastModifiedBy>user002</cp:lastModifiedBy>
  <cp:revision>19</cp:revision>
  <dcterms:created xsi:type="dcterms:W3CDTF">2024-01-24T23:57:49Z</dcterms:created>
  <dcterms:modified xsi:type="dcterms:W3CDTF">2025-02-28T00:23:25Z</dcterms:modified>
</cp:coreProperties>
</file>