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0D7E05-0878-439B-8078-2E5DE3386324}" v="7" dt="2025-02-28T12:26:32.0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58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836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74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9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37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914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23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2/28/2025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276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2/28/2025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765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2/28/2025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484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307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48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lIns="109728" tIns="109728" rIns="109728" bIns="91440"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6906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4400" kern="1200" cap="none" spc="1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 spc="1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 spc="1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 spc="1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 spc="1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 spc="1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pic>
        <p:nvPicPr>
          <p:cNvPr id="25" name="Picture 3" descr="白い背景のピンクの花と葉">
            <a:extLst>
              <a:ext uri="{FF2B5EF4-FFF2-40B4-BE49-F238E27FC236}">
                <a16:creationId xmlns:a16="http://schemas.microsoft.com/office/drawing/2014/main" id="{4EF7AA46-A4ED-6C93-16EA-DAA339D4393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3000"/>
          </a:blip>
          <a:srcRect l="5542" t="20099" r="354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1103FDB8-D911-F8F8-F9EC-FB7FF5435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4324"/>
            <a:ext cx="12192000" cy="257367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17000"/>
                </a:schemeClr>
              </a:gs>
              <a:gs pos="65000">
                <a:schemeClr val="bg1">
                  <a:alpha val="29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3E644A2-BDCA-5406-75E2-27708E84AAD8}"/>
              </a:ext>
            </a:extLst>
          </p:cNvPr>
          <p:cNvSpPr txBox="1"/>
          <p:nvPr/>
        </p:nvSpPr>
        <p:spPr>
          <a:xfrm>
            <a:off x="422365" y="243512"/>
            <a:ext cx="11347269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latin typeface="UD デジタル 教科書体 NP-B" panose="020B0400000000000000" pitchFamily="18" charset="-128"/>
                <a:ea typeface="UD デジタル 教科書体 NP-B" panose="020B0400000000000000" pitchFamily="18" charset="-128"/>
                <a:cs typeface="Cascadia Code SemiBold" panose="020B0609020000020004" pitchFamily="49" charset="0"/>
              </a:rPr>
              <a:t>推薦の言葉</a:t>
            </a:r>
            <a:endParaRPr kumimoji="1" lang="en-US" altLang="ja-JP" sz="3200" dirty="0">
              <a:latin typeface="UD デジタル 教科書体 NP-B" panose="020B0400000000000000" pitchFamily="18" charset="-128"/>
              <a:ea typeface="UD デジタル 教科書体 NP-B" panose="020B0400000000000000" pitchFamily="18" charset="-128"/>
              <a:cs typeface="Cascadia Code SemiBold" panose="020B0609020000020004" pitchFamily="49" charset="0"/>
            </a:endParaRPr>
          </a:p>
          <a:p>
            <a:pPr algn="ctr"/>
            <a:r>
              <a:rPr lang="ja-JP" altLang="en-US" sz="3200" dirty="0">
                <a:latin typeface="UD デジタル 教科書体 NP-B" panose="020B0400000000000000" pitchFamily="18" charset="-128"/>
                <a:ea typeface="UD デジタル 教科書体 NP-B" panose="020B0400000000000000" pitchFamily="18" charset="-128"/>
                <a:cs typeface="Cascadia Code SemiBold" panose="020B0609020000020004" pitchFamily="49" charset="0"/>
              </a:rPr>
              <a:t>岡元 智美　様</a:t>
            </a:r>
            <a:endParaRPr lang="en-US" altLang="ja-JP" sz="3200" dirty="0">
              <a:latin typeface="UD デジタル 教科書体 NP-B" panose="020B0400000000000000" pitchFamily="18" charset="-128"/>
              <a:ea typeface="UD デジタル 教科書体 NP-B" panose="020B0400000000000000" pitchFamily="18" charset="-128"/>
              <a:cs typeface="Cascadia Code SemiBold" panose="020B0609020000020004" pitchFamily="49" charset="0"/>
            </a:endParaRPr>
          </a:p>
          <a:p>
            <a:pPr algn="ctr"/>
            <a:endParaRPr lang="en-US" altLang="ja-JP" sz="2400" dirty="0">
              <a:latin typeface="UD デジタル 教科書体 NP-B" panose="020B0400000000000000" pitchFamily="18" charset="-128"/>
              <a:ea typeface="UD デジタル 教科書体 NP-B" panose="020B0400000000000000" pitchFamily="18" charset="-128"/>
              <a:cs typeface="Cascadia Code SemiBold" panose="020B0609020000020004" pitchFamily="49" charset="0"/>
            </a:endParaRPr>
          </a:p>
          <a:p>
            <a:r>
              <a:rPr lang="ja-JP" altLang="en-US" sz="2400" dirty="0">
                <a:latin typeface="UD デジタル 教科書体 NP-B" panose="020B0400000000000000" pitchFamily="18" charset="-128"/>
                <a:ea typeface="UD デジタル 教科書体 NP-B" panose="020B0400000000000000" pitchFamily="18" charset="-128"/>
                <a:cs typeface="Cascadia Code SemiBold" panose="020B0609020000020004" pitchFamily="49" charset="0"/>
              </a:rPr>
              <a:t>プレゼンの日程が決まると、いつも自分で資料を作成していたのですが、</a:t>
            </a:r>
            <a:endParaRPr lang="en-US" altLang="ja-JP" sz="2400" dirty="0">
              <a:latin typeface="UD デジタル 教科書体 NP-B" panose="020B0400000000000000" pitchFamily="18" charset="-128"/>
              <a:ea typeface="UD デジタル 教科書体 NP-B" panose="020B0400000000000000" pitchFamily="18" charset="-128"/>
              <a:cs typeface="Cascadia Code SemiBold" panose="020B0609020000020004" pitchFamily="49" charset="0"/>
            </a:endParaRPr>
          </a:p>
          <a:p>
            <a:r>
              <a:rPr lang="ja-JP" altLang="en-US" sz="2400" dirty="0">
                <a:latin typeface="UD デジタル 教科書体 NP-B" panose="020B0400000000000000" pitchFamily="18" charset="-128"/>
                <a:ea typeface="UD デジタル 教科書体 NP-B" panose="020B0400000000000000" pitchFamily="18" charset="-128"/>
                <a:cs typeface="Cascadia Code SemiBold" panose="020B0609020000020004" pitchFamily="49" charset="0"/>
              </a:rPr>
              <a:t>今回ばかりは時間が取れそうにない事がわかり困っていました。</a:t>
            </a:r>
            <a:endParaRPr lang="en-US" altLang="ja-JP" sz="2400" dirty="0">
              <a:latin typeface="UD デジタル 教科書体 NP-B" panose="020B0400000000000000" pitchFamily="18" charset="-128"/>
              <a:ea typeface="UD デジタル 教科書体 NP-B" panose="020B0400000000000000" pitchFamily="18" charset="-128"/>
              <a:cs typeface="Cascadia Code SemiBold" panose="020B0609020000020004" pitchFamily="49" charset="0"/>
            </a:endParaRPr>
          </a:p>
          <a:p>
            <a:r>
              <a:rPr kumimoji="1" lang="ja-JP" altLang="en-US" sz="2400" dirty="0">
                <a:latin typeface="UD デジタル 教科書体 NP-B" panose="020B0400000000000000" pitchFamily="18" charset="-128"/>
                <a:ea typeface="UD デジタル 教科書体 NP-B" panose="020B0400000000000000" pitchFamily="18" charset="-128"/>
                <a:cs typeface="Cascadia Code SemiBold" panose="020B0609020000020004" pitchFamily="49" charset="0"/>
              </a:rPr>
              <a:t>そんな時、岡元さんのお顔がフッと浮かび、依頼させていただいたところ、</a:t>
            </a:r>
            <a:endParaRPr kumimoji="1" lang="en-US" altLang="ja-JP" sz="2400" dirty="0">
              <a:latin typeface="UD デジタル 教科書体 NP-B" panose="020B0400000000000000" pitchFamily="18" charset="-128"/>
              <a:ea typeface="UD デジタル 教科書体 NP-B" panose="020B0400000000000000" pitchFamily="18" charset="-128"/>
              <a:cs typeface="Cascadia Code SemiBold" panose="020B0609020000020004" pitchFamily="49" charset="0"/>
            </a:endParaRPr>
          </a:p>
          <a:p>
            <a:r>
              <a:rPr kumimoji="1" lang="ja-JP" altLang="en-US" sz="2400" dirty="0">
                <a:latin typeface="UD デジタル 教科書体 NP-B" panose="020B0400000000000000" pitchFamily="18" charset="-128"/>
                <a:ea typeface="UD デジタル 教科書体 NP-B" panose="020B0400000000000000" pitchFamily="18" charset="-128"/>
                <a:cs typeface="Cascadia Code SemiBold" panose="020B0609020000020004" pitchFamily="49" charset="0"/>
              </a:rPr>
              <a:t>快く引き受けてくださいました。</a:t>
            </a:r>
            <a:endParaRPr kumimoji="1" lang="en-US" altLang="ja-JP" sz="2400" dirty="0">
              <a:latin typeface="UD デジタル 教科書体 NP-B" panose="020B0400000000000000" pitchFamily="18" charset="-128"/>
              <a:ea typeface="UD デジタル 教科書体 NP-B" panose="020B0400000000000000" pitchFamily="18" charset="-128"/>
              <a:cs typeface="Cascadia Code SemiBold" panose="020B0609020000020004" pitchFamily="49" charset="0"/>
            </a:endParaRPr>
          </a:p>
          <a:p>
            <a:r>
              <a:rPr lang="ja-JP" altLang="en-US" sz="2400" dirty="0">
                <a:latin typeface="UD デジタル 教科書体 NP-B" panose="020B0400000000000000" pitchFamily="18" charset="-128"/>
                <a:ea typeface="UD デジタル 教科書体 NP-B" panose="020B0400000000000000" pitchFamily="18" charset="-128"/>
                <a:cs typeface="Cascadia Code SemiBold" panose="020B0609020000020004" pitchFamily="49" charset="0"/>
              </a:rPr>
              <a:t>丁寧なヒアリングを何度も重ね、私のビジネスに対する想いや伝えたい事を、</a:t>
            </a:r>
            <a:endParaRPr lang="en-US" altLang="ja-JP" sz="2400" dirty="0">
              <a:latin typeface="UD デジタル 教科書体 NP-B" panose="020B0400000000000000" pitchFamily="18" charset="-128"/>
              <a:ea typeface="UD デジタル 教科書体 NP-B" panose="020B0400000000000000" pitchFamily="18" charset="-128"/>
              <a:cs typeface="Cascadia Code SemiBold" panose="020B0609020000020004" pitchFamily="49" charset="0"/>
            </a:endParaRPr>
          </a:p>
          <a:p>
            <a:r>
              <a:rPr lang="ja-JP" altLang="en-US" sz="2400" dirty="0">
                <a:latin typeface="UD デジタル 教科書体 NP-B" panose="020B0400000000000000" pitchFamily="18" charset="-128"/>
                <a:ea typeface="UD デジタル 教科書体 NP-B" panose="020B0400000000000000" pitchFamily="18" charset="-128"/>
                <a:cs typeface="Cascadia Code SemiBold" panose="020B0609020000020004" pitchFamily="49" charset="0"/>
              </a:rPr>
              <a:t>とてもわかりやすくまとめてくださいました。</a:t>
            </a:r>
            <a:endParaRPr lang="en-US" altLang="ja-JP" sz="2400" dirty="0">
              <a:latin typeface="UD デジタル 教科書体 NP-B" panose="020B0400000000000000" pitchFamily="18" charset="-128"/>
              <a:ea typeface="UD デジタル 教科書体 NP-B" panose="020B0400000000000000" pitchFamily="18" charset="-128"/>
              <a:cs typeface="Cascadia Code SemiBold" panose="020B0609020000020004" pitchFamily="49" charset="0"/>
            </a:endParaRPr>
          </a:p>
          <a:p>
            <a:r>
              <a:rPr lang="ja-JP" altLang="en-US" sz="2400" dirty="0">
                <a:latin typeface="UD デジタル 教科書体 NP-B" panose="020B0400000000000000" pitchFamily="18" charset="-128"/>
                <a:ea typeface="UD デジタル 教科書体 NP-B" panose="020B0400000000000000" pitchFamily="18" charset="-128"/>
                <a:cs typeface="Cascadia Code SemiBold" panose="020B0609020000020004" pitchFamily="49" charset="0"/>
              </a:rPr>
              <a:t>プレゼン本番にも間に合い、当日は納得のいくプレゼンが出来た事は言うまでもありません。</a:t>
            </a:r>
            <a:endParaRPr lang="en-US" altLang="ja-JP" sz="2400" dirty="0">
              <a:latin typeface="UD デジタル 教科書体 NP-B" panose="020B0400000000000000" pitchFamily="18" charset="-128"/>
              <a:ea typeface="UD デジタル 教科書体 NP-B" panose="020B0400000000000000" pitchFamily="18" charset="-128"/>
              <a:cs typeface="Cascadia Code SemiBold" panose="020B0609020000020004" pitchFamily="49" charset="0"/>
            </a:endParaRPr>
          </a:p>
          <a:p>
            <a:endParaRPr lang="en-US" altLang="ja-JP" sz="2400" dirty="0">
              <a:latin typeface="UD デジタル 教科書体 NP-B" panose="020B0400000000000000" pitchFamily="18" charset="-128"/>
              <a:ea typeface="UD デジタル 教科書体 NP-B" panose="020B0400000000000000" pitchFamily="18" charset="-128"/>
              <a:cs typeface="Cascadia Code SemiBold" panose="020B0609020000020004" pitchFamily="49" charset="0"/>
            </a:endParaRPr>
          </a:p>
          <a:p>
            <a:r>
              <a:rPr lang="ja-JP" altLang="en-US" sz="2400" dirty="0">
                <a:latin typeface="UD デジタル 教科書体 NP-B" panose="020B0400000000000000" pitchFamily="18" charset="-128"/>
                <a:ea typeface="UD デジタル 教科書体 NP-B" panose="020B0400000000000000" pitchFamily="18" charset="-128"/>
                <a:cs typeface="Cascadia Code SemiBold" panose="020B0609020000020004" pitchFamily="49" charset="0"/>
              </a:rPr>
              <a:t>以上のことから、</a:t>
            </a:r>
            <a:endParaRPr lang="en-US" altLang="ja-JP" sz="2400" dirty="0">
              <a:latin typeface="UD デジタル 教科書体 NP-B" panose="020B0400000000000000" pitchFamily="18" charset="-128"/>
              <a:ea typeface="UD デジタル 教科書体 NP-B" panose="020B0400000000000000" pitchFamily="18" charset="-128"/>
              <a:cs typeface="Cascadia Code SemiBold" panose="020B0609020000020004" pitchFamily="49" charset="0"/>
            </a:endParaRPr>
          </a:p>
          <a:p>
            <a:r>
              <a:rPr lang="ja-JP" altLang="en-US" sz="2400" dirty="0">
                <a:latin typeface="UD デジタル 教科書体 NP-B" panose="020B0400000000000000" pitchFamily="18" charset="-128"/>
                <a:ea typeface="UD デジタル 教科書体 NP-B" panose="020B0400000000000000" pitchFamily="18" charset="-128"/>
                <a:cs typeface="Cascadia Code SemiBold" panose="020B0609020000020004" pitchFamily="49" charset="0"/>
              </a:rPr>
              <a:t>素晴らしいサービスを提供されている岡元智美さんを推薦いたします。</a:t>
            </a:r>
            <a:endParaRPr lang="en-US" altLang="ja-JP" sz="2400" dirty="0">
              <a:latin typeface="UD デジタル 教科書体 NP-B" panose="020B0400000000000000" pitchFamily="18" charset="-128"/>
              <a:ea typeface="UD デジタル 教科書体 NP-B" panose="020B0400000000000000" pitchFamily="18" charset="-128"/>
              <a:cs typeface="Cascadia Code SemiBold" panose="020B0609020000020004" pitchFamily="49" charset="0"/>
            </a:endParaRPr>
          </a:p>
          <a:p>
            <a:endParaRPr lang="en-US" altLang="ja-JP" sz="2400" dirty="0">
              <a:latin typeface="UD デジタル 教科書体 NP-B" panose="020B0400000000000000" pitchFamily="18" charset="-128"/>
              <a:ea typeface="UD デジタル 教科書体 NP-B" panose="020B0400000000000000" pitchFamily="18" charset="-128"/>
              <a:cs typeface="Cascadia Code SemiBold" panose="020B0609020000020004" pitchFamily="49" charset="0"/>
            </a:endParaRPr>
          </a:p>
          <a:p>
            <a:r>
              <a:rPr lang="en-US" altLang="ja-JP" sz="2400" dirty="0">
                <a:latin typeface="UD デジタル 教科書体 NP-B" panose="020B0400000000000000" pitchFamily="18" charset="-128"/>
                <a:ea typeface="UD デジタル 教科書体 NP-B" panose="020B0400000000000000" pitchFamily="18" charset="-128"/>
                <a:cs typeface="Cascadia Code SemiBold" panose="020B0609020000020004" pitchFamily="49" charset="0"/>
              </a:rPr>
              <a:t>                                                                                 </a:t>
            </a:r>
            <a:r>
              <a:rPr lang="en-US" altLang="ja-JP" sz="2800" dirty="0">
                <a:latin typeface="UD デジタル 教科書体 NP-B" panose="020B0400000000000000" pitchFamily="18" charset="-128"/>
                <a:ea typeface="UD デジタル 教科書体 NP-B" panose="020B0400000000000000" pitchFamily="18" charset="-128"/>
                <a:cs typeface="Cascadia Code SemiBold" panose="020B0609020000020004" pitchFamily="49" charset="0"/>
              </a:rPr>
              <a:t>FOTOSINTESI PARK</a:t>
            </a:r>
            <a:r>
              <a:rPr lang="ja-JP" altLang="en-US" sz="2800" dirty="0">
                <a:latin typeface="UD デジタル 教科書体 NP-B" panose="020B0400000000000000" pitchFamily="18" charset="-128"/>
                <a:ea typeface="UD デジタル 教科書体 NP-B" panose="020B0400000000000000" pitchFamily="18" charset="-128"/>
                <a:cs typeface="Cascadia Code SemiBold" panose="020B0609020000020004" pitchFamily="49" charset="0"/>
              </a:rPr>
              <a:t> 代表　舩杉牧子</a:t>
            </a:r>
            <a:endParaRPr lang="en-US" altLang="ja-JP" sz="2800" dirty="0">
              <a:latin typeface="UD デジタル 教科書体 NP-B" panose="020B0400000000000000" pitchFamily="18" charset="-128"/>
              <a:ea typeface="UD デジタル 教科書体 NP-B" panose="020B0400000000000000" pitchFamily="18" charset="-128"/>
              <a:cs typeface="Cascadia Code SemiBold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8149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132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NP-B</vt:lpstr>
      <vt:lpstr>Meiryo</vt:lpstr>
      <vt:lpstr>Arial</vt:lpstr>
      <vt:lpstr>Calisto MT</vt:lpstr>
      <vt:lpstr>ChronicleVTI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牧子 舩杉</dc:creator>
  <cp:lastModifiedBy>牧子 舩杉</cp:lastModifiedBy>
  <cp:revision>1</cp:revision>
  <dcterms:created xsi:type="dcterms:W3CDTF">2025-02-28T12:14:46Z</dcterms:created>
  <dcterms:modified xsi:type="dcterms:W3CDTF">2025-02-28T13:10:45Z</dcterms:modified>
</cp:coreProperties>
</file>