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430000" cy="5981700"/>
  <p:notesSz cx="6858000" cy="9144000"/>
  <p:embeddedFontLst>
    <p:embeddedFont>
      <p:font typeface="Poppins Medium" charset="1" panose="00000600000000000000"/>
      <p:regular r:id="rId7"/>
    </p:embeddedFont>
    <p:embeddedFont>
      <p:font typeface="Poppins" charset="1" panose="000005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1430000" cy="5981700"/>
          </a:xfrm>
          <a:custGeom>
            <a:avLst/>
            <a:gdLst/>
            <a:ahLst/>
            <a:cxnLst/>
            <a:rect r="r" b="b" t="t" l="l"/>
            <a:pathLst>
              <a:path h="5981700" w="11430000">
                <a:moveTo>
                  <a:pt x="0" y="0"/>
                </a:moveTo>
                <a:lnTo>
                  <a:pt x="11430000" y="0"/>
                </a:lnTo>
                <a:lnTo>
                  <a:pt x="114300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742" r="0" b="-374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5368" y="-38232"/>
            <a:ext cx="6058164" cy="6058164"/>
          </a:xfrm>
          <a:custGeom>
            <a:avLst/>
            <a:gdLst/>
            <a:ahLst/>
            <a:cxnLst/>
            <a:rect r="r" b="b" t="t" l="l"/>
            <a:pathLst>
              <a:path h="6058164" w="6058164">
                <a:moveTo>
                  <a:pt x="0" y="0"/>
                </a:moveTo>
                <a:lnTo>
                  <a:pt x="6058164" y="0"/>
                </a:lnTo>
                <a:lnTo>
                  <a:pt x="6058164" y="6058164"/>
                </a:lnTo>
                <a:lnTo>
                  <a:pt x="0" y="6058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55843" y="2652467"/>
            <a:ext cx="11541686" cy="3441132"/>
          </a:xfrm>
          <a:custGeom>
            <a:avLst/>
            <a:gdLst/>
            <a:ahLst/>
            <a:cxnLst/>
            <a:rect r="r" b="b" t="t" l="l"/>
            <a:pathLst>
              <a:path h="3441132" w="11541686">
                <a:moveTo>
                  <a:pt x="0" y="0"/>
                </a:moveTo>
                <a:lnTo>
                  <a:pt x="11541686" y="0"/>
                </a:lnTo>
                <a:lnTo>
                  <a:pt x="11541686" y="3441132"/>
                </a:lnTo>
                <a:lnTo>
                  <a:pt x="0" y="34411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352464" y="1175860"/>
            <a:ext cx="1644807" cy="3140443"/>
          </a:xfrm>
          <a:custGeom>
            <a:avLst/>
            <a:gdLst/>
            <a:ahLst/>
            <a:cxnLst/>
            <a:rect r="r" b="b" t="t" l="l"/>
            <a:pathLst>
              <a:path h="3140443" w="1644807">
                <a:moveTo>
                  <a:pt x="0" y="0"/>
                </a:moveTo>
                <a:lnTo>
                  <a:pt x="1644808" y="0"/>
                </a:lnTo>
                <a:lnTo>
                  <a:pt x="1644808" y="3140443"/>
                </a:lnTo>
                <a:lnTo>
                  <a:pt x="0" y="31404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054339">
            <a:off x="6763608" y="158238"/>
            <a:ext cx="2571742" cy="1341137"/>
          </a:xfrm>
          <a:custGeom>
            <a:avLst/>
            <a:gdLst/>
            <a:ahLst/>
            <a:cxnLst/>
            <a:rect r="r" b="b" t="t" l="l"/>
            <a:pathLst>
              <a:path h="1341137" w="2571742">
                <a:moveTo>
                  <a:pt x="0" y="0"/>
                </a:moveTo>
                <a:lnTo>
                  <a:pt x="2571742" y="0"/>
                </a:lnTo>
                <a:lnTo>
                  <a:pt x="2571742" y="1341137"/>
                </a:lnTo>
                <a:lnTo>
                  <a:pt x="0" y="13411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87259" y="5251649"/>
            <a:ext cx="9694566" cy="573322"/>
            <a:chOff x="0" y="0"/>
            <a:chExt cx="4391028" cy="25967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91028" cy="259679"/>
            </a:xfrm>
            <a:custGeom>
              <a:avLst/>
              <a:gdLst/>
              <a:ahLst/>
              <a:cxnLst/>
              <a:rect r="r" b="b" t="t" l="l"/>
              <a:pathLst>
                <a:path h="259679" w="4391028">
                  <a:moveTo>
                    <a:pt x="0" y="0"/>
                  </a:moveTo>
                  <a:lnTo>
                    <a:pt x="4391028" y="0"/>
                  </a:lnTo>
                  <a:lnTo>
                    <a:pt x="4391028" y="259679"/>
                  </a:lnTo>
                  <a:lnTo>
                    <a:pt x="0" y="259679"/>
                  </a:lnTo>
                  <a:close/>
                </a:path>
              </a:pathLst>
            </a:custGeom>
            <a:solidFill>
              <a:srgbClr val="DFC17B"/>
            </a:solidFill>
            <a:ln w="9525" cap="sq">
              <a:solidFill>
                <a:srgbClr val="FAECC9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4391028" cy="278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6337" y="263296"/>
            <a:ext cx="7449523" cy="4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0"/>
              </a:lnSpc>
              <a:spcBef>
                <a:spcPct val="0"/>
              </a:spcBef>
            </a:pPr>
            <a:r>
              <a:rPr lang="en-US" b="true" sz="3600" spc="-53">
                <a:solidFill>
                  <a:srgbClr val="DFC17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有限会社江南興業所</a:t>
            </a:r>
            <a:r>
              <a:rPr lang="en-US" sz="3600" spc="-53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　</a:t>
            </a:r>
            <a:r>
              <a:rPr lang="en-US" b="true" sz="3600" spc="-53">
                <a:solidFill>
                  <a:srgbClr val="DFC17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槇村 翔磨</a:t>
            </a:r>
            <a:r>
              <a:rPr lang="en-US" b="true" sz="3600" spc="-53">
                <a:solidFill>
                  <a:srgbClr val="DFC17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　様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7259" y="1223485"/>
            <a:ext cx="8965205" cy="4245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200" spc="-11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不動産屋さんから千葉県八街市で残置物撤去の案件を受けました。</a:t>
            </a:r>
          </a:p>
          <a:p>
            <a:pPr algn="l">
              <a:lnSpc>
                <a:spcPts val="1980"/>
              </a:lnSpc>
            </a:pPr>
          </a:p>
          <a:p>
            <a:pPr algn="l">
              <a:lnSpc>
                <a:spcPts val="1980"/>
              </a:lnSpc>
            </a:pPr>
            <a:r>
              <a:rPr lang="en-US" sz="2200" spc="-11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現地調査で、部屋の中に残置物があり、とても困っていました。</a:t>
            </a:r>
          </a:p>
          <a:p>
            <a:pPr algn="l">
              <a:lnSpc>
                <a:spcPts val="1980"/>
              </a:lnSpc>
            </a:pPr>
          </a:p>
          <a:p>
            <a:pPr algn="l">
              <a:lnSpc>
                <a:spcPts val="1980"/>
              </a:lnSpc>
            </a:pPr>
            <a:r>
              <a:rPr lang="en-US" sz="2200" spc="-11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千葉なので遠いかな？と思いましたが、槇村さんにお願いしたら、</a:t>
            </a:r>
          </a:p>
          <a:p>
            <a:pPr algn="l">
              <a:lnSpc>
                <a:spcPts val="1980"/>
              </a:lnSpc>
            </a:pPr>
          </a:p>
          <a:p>
            <a:pPr algn="l">
              <a:lnSpc>
                <a:spcPts val="1980"/>
              </a:lnSpc>
            </a:pPr>
            <a:r>
              <a:rPr lang="en-US" sz="2200" spc="-11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快諾して頂き、現地調査+残置物撤去をすぐにやって頂けました。</a:t>
            </a:r>
          </a:p>
          <a:p>
            <a:pPr algn="l">
              <a:lnSpc>
                <a:spcPts val="1980"/>
              </a:lnSpc>
            </a:pPr>
          </a:p>
          <a:p>
            <a:pPr algn="l">
              <a:lnSpc>
                <a:spcPts val="1980"/>
              </a:lnSpc>
            </a:pPr>
            <a:r>
              <a:rPr lang="en-US" sz="2200" spc="-11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槇村さんのおかげで、工事の日程も早めることが出来、</a:t>
            </a:r>
          </a:p>
          <a:p>
            <a:pPr algn="l">
              <a:lnSpc>
                <a:spcPts val="1980"/>
              </a:lnSpc>
            </a:pPr>
          </a:p>
          <a:p>
            <a:pPr algn="l">
              <a:lnSpc>
                <a:spcPts val="1980"/>
              </a:lnSpc>
            </a:pPr>
            <a:r>
              <a:rPr lang="en-US" sz="2200" spc="-11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お客様だけなく、不動産屋の仲間からも喜ばれました</a:t>
            </a:r>
          </a:p>
          <a:p>
            <a:pPr algn="l">
              <a:lnSpc>
                <a:spcPts val="1980"/>
              </a:lnSpc>
            </a:pPr>
          </a:p>
          <a:p>
            <a:pPr algn="l">
              <a:lnSpc>
                <a:spcPts val="1980"/>
              </a:lnSpc>
            </a:pPr>
            <a:r>
              <a:rPr lang="en-US" sz="2200" spc="-11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お客様からも不動産の取引を前倒しして出来たと、大変喜ばれました。</a:t>
            </a:r>
          </a:p>
          <a:p>
            <a:pPr algn="l">
              <a:lnSpc>
                <a:spcPts val="1980"/>
              </a:lnSpc>
            </a:pPr>
          </a:p>
          <a:p>
            <a:pPr algn="l">
              <a:lnSpc>
                <a:spcPts val="1980"/>
              </a:lnSpc>
            </a:pPr>
            <a:r>
              <a:rPr lang="en-US" sz="2200" spc="-11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残置物撤去の案件を聞いたら、ぜひ槇村さんをお勧めいたします。</a:t>
            </a:r>
          </a:p>
          <a:p>
            <a:pPr algn="l">
              <a:lnSpc>
                <a:spcPts val="1980"/>
              </a:lnSpc>
            </a:pPr>
          </a:p>
          <a:p>
            <a:pPr algn="l" marL="0" indent="0" lvl="0">
              <a:lnSpc>
                <a:spcPts val="198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87259" y="5292565"/>
            <a:ext cx="9693663" cy="424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令和7年3月11日　阿久津公一税理士事務所　加藤　隆太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DAGLuTb4dDo</dc:identifier>
  <dcterms:modified xsi:type="dcterms:W3CDTF">2011-08-01T06:04:30Z</dcterms:modified>
  <cp:revision>1</cp:revision>
  <dc:title>推薦のことば_槇村さん</dc:title>
</cp:coreProperties>
</file>