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1" d="100"/>
          <a:sy n="81" d="100"/>
        </p:scale>
        <p:origin x="75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ja-JP" altLang="en-US"/>
              <a:t>マスター タイトルの書式設定</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3/17/2025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3/17/2025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ja-JP" altLang="en-US"/>
              <a:t>マスター タイトルの書式設定</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3/17/2025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3/17/2025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段">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ja-JP" altLang="en-US"/>
              <a:t>マスター タイトルの書式設定</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3/17/2025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つの画像列">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ja-JP" altLang="en-US"/>
              <a:t>マスター タイトルの書式設定</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3/17/2025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ja-JP" altLang="en-US"/>
              <a:t>マスター タイトルの書式設定</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dirty="0"/>
              <a:t>3/17/2025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ja-JP" altLang="en-US"/>
              <a:t>マスター タイトルの書式設定</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Content Placeholder 3"/>
          <p:cNvSpPr>
            <a:spLocks noGrp="1"/>
          </p:cNvSpPr>
          <p:nvPr>
            <p:ph sz="quarter" idx="13"/>
          </p:nvPr>
        </p:nvSpPr>
        <p:spPr>
          <a:xfrm>
            <a:off x="913774" y="3051012"/>
            <a:ext cx="5106027" cy="27401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3" name="Content Placeholder 5"/>
          <p:cNvSpPr>
            <a:spLocks noGrp="1"/>
          </p:cNvSpPr>
          <p:nvPr>
            <p:ph sz="quarter" idx="14"/>
          </p:nvPr>
        </p:nvSpPr>
        <p:spPr>
          <a:xfrm>
            <a:off x="6172200" y="3051012"/>
            <a:ext cx="5105401" cy="27401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3/17/2025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ja-JP" altLang="en-US"/>
              <a:t>マスター タイトルの書式設定</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3/17/2025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3/17/2025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3/17/2025</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kumimoji="1"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kumimoji="1"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kumimoji="1"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kumimoji="1"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4">
            <a:extLst>
              <a:ext uri="{FF2B5EF4-FFF2-40B4-BE49-F238E27FC236}">
                <a16:creationId xmlns:a16="http://schemas.microsoft.com/office/drawing/2014/main" id="{F050CE41-F6B4-D31B-D91C-145639F77691}"/>
              </a:ext>
            </a:extLst>
          </p:cNvPr>
          <p:cNvSpPr txBox="1">
            <a:spLocks/>
          </p:cNvSpPr>
          <p:nvPr/>
        </p:nvSpPr>
        <p:spPr>
          <a:xfrm>
            <a:off x="3192545" y="405569"/>
            <a:ext cx="5806910" cy="1055688"/>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4000" b="1" kern="1200">
                <a:solidFill>
                  <a:srgbClr val="000000"/>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36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推薦の言葉</a:t>
            </a:r>
            <a:br>
              <a:rPr kumimoji="0" lang="en-US" altLang="ja-JP" sz="28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br>
            <a:r>
              <a:rPr kumimoji="0" lang="ja-JP" altLang="en-US" sz="28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　株式会社松和　松倉健治　様</a:t>
            </a:r>
          </a:p>
        </p:txBody>
      </p:sp>
      <p:sp>
        <p:nvSpPr>
          <p:cNvPr id="5" name="テキスト プレースホルダー 5">
            <a:extLst>
              <a:ext uri="{FF2B5EF4-FFF2-40B4-BE49-F238E27FC236}">
                <a16:creationId xmlns:a16="http://schemas.microsoft.com/office/drawing/2014/main" id="{7E70231D-FE76-401E-2404-33EE6B477F3A}"/>
              </a:ext>
            </a:extLst>
          </p:cNvPr>
          <p:cNvSpPr txBox="1">
            <a:spLocks/>
          </p:cNvSpPr>
          <p:nvPr/>
        </p:nvSpPr>
        <p:spPr>
          <a:xfrm>
            <a:off x="1542854" y="1716221"/>
            <a:ext cx="9916996" cy="4736210"/>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0000"/>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00000"/>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00000"/>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kumimoji="0" lang="ja-JP" altLang="en-US"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私は</a:t>
            </a:r>
            <a:r>
              <a:rPr kumimoji="0" lang="zh-CN" altLang="en-US"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株式会社松和</a:t>
            </a:r>
            <a:r>
              <a:rPr kumimoji="0" lang="ja-JP" altLang="en-US"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　松倉健治さんを</a:t>
            </a:r>
            <a:r>
              <a:rPr kumimoji="0" lang="ja-JP" altLang="en-US" sz="2100" b="1" dirty="0">
                <a:latin typeface="ＭＳ Ｐ明朝" panose="02020600040205080304" pitchFamily="18" charset="-128"/>
                <a:ea typeface="ＭＳ Ｐ明朝" panose="02020600040205080304" pitchFamily="18" charset="-128"/>
              </a:rPr>
              <a:t>推薦します。</a:t>
            </a:r>
            <a:endParaRPr kumimoji="0" lang="en-US" altLang="ja-JP" sz="2100" b="1" dirty="0">
              <a:latin typeface="ＭＳ Ｐ明朝" panose="02020600040205080304" pitchFamily="18" charset="-128"/>
              <a:ea typeface="ＭＳ Ｐ明朝" panose="02020600040205080304" pitchFamily="18" charset="-128"/>
            </a:endParaRPr>
          </a:p>
          <a:p>
            <a:pPr marL="0" marR="0" lvl="0" indent="0" algn="l"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lang="ja-JP" altLang="en-US" sz="2100" b="1" dirty="0">
                <a:latin typeface="ＭＳ Ｐ明朝" panose="02020600040205080304" pitchFamily="18" charset="-128"/>
                <a:ea typeface="ＭＳ Ｐ明朝" panose="02020600040205080304" pitchFamily="18" charset="-128"/>
              </a:rPr>
              <a:t>弊社の</a:t>
            </a:r>
            <a:r>
              <a:rPr kumimoji="0" lang="ja-JP" altLang="en-US" sz="2100" b="1" dirty="0">
                <a:latin typeface="ＭＳ Ｐ明朝" panose="02020600040205080304" pitchFamily="18" charset="-128"/>
                <a:ea typeface="ＭＳ Ｐ明朝" panose="02020600040205080304" pitchFamily="18" charset="-128"/>
              </a:rPr>
              <a:t>お店はガラス張りの店舗の為、店内の気温を保つために夏も冬もとても光熱費が掛かっていました。その事を松倉さんに相談したところ、エアロゲル透明断熱フィルムをご紹介頂きました。実際に施工して頂いたら、冬場のエアコンの設定温度が</a:t>
            </a:r>
            <a:r>
              <a:rPr kumimoji="0" lang="en-US" altLang="ja-JP" sz="2100" b="1" dirty="0">
                <a:latin typeface="ＭＳ Ｐ明朝" panose="02020600040205080304" pitchFamily="18" charset="-128"/>
                <a:ea typeface="ＭＳ Ｐ明朝" panose="02020600040205080304" pitchFamily="18" charset="-128"/>
              </a:rPr>
              <a:t>3</a:t>
            </a:r>
            <a:r>
              <a:rPr kumimoji="0" lang="ja-JP" altLang="en-US" sz="2100" b="1" dirty="0">
                <a:latin typeface="ＭＳ Ｐ明朝" panose="02020600040205080304" pitchFamily="18" charset="-128"/>
                <a:ea typeface="ＭＳ Ｐ明朝" panose="02020600040205080304" pitchFamily="18" charset="-128"/>
              </a:rPr>
              <a:t>度下げても寒さを感じなくなりました。店頭に立つ従業員からの評判もとても良く、働きやすさにも繋がっています。また同様にリビングも施工して頂いたところ、ファンヒーターの給油が毎日だったものが、二日に一回の半分に減らすことができました。エネルギーの価格は年々上昇する一方なので、経費も削減できてとても助かっております。また、施工もとても丁寧かつスピーディーで安心してお願いすることができます。</a:t>
            </a:r>
            <a:endParaRPr kumimoji="0" lang="en-US" altLang="ja-JP" sz="2100" b="1" dirty="0">
              <a:latin typeface="ＭＳ Ｐ明朝" panose="02020600040205080304" pitchFamily="18" charset="-128"/>
              <a:ea typeface="ＭＳ Ｐ明朝" panose="02020600040205080304" pitchFamily="18" charset="-128"/>
            </a:endParaRPr>
          </a:p>
          <a:p>
            <a:pPr marL="0" marR="0" lvl="0" indent="0" algn="l"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kumimoji="0" lang="ja-JP" altLang="en-US"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そのような素晴らしいガラスフィルムを施工されている松倉さんを推薦します。</a:t>
            </a:r>
            <a:endParaRPr kumimoji="0" lang="en-US" altLang="ja-JP"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ja-JP" altLang="en-US"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　　　　　　　　　　　　　　　　　　　　　　　　　　　　　　　　　　　　　　　　　　令和７年</a:t>
            </a:r>
            <a:r>
              <a:rPr lang="en-US" altLang="ja-JP" sz="2000" b="1" dirty="0">
                <a:latin typeface="ＭＳ Ｐ明朝" panose="02020600040205080304" pitchFamily="18" charset="-128"/>
                <a:ea typeface="ＭＳ Ｐ明朝" panose="02020600040205080304" pitchFamily="18" charset="-128"/>
              </a:rPr>
              <a:t>3</a:t>
            </a:r>
            <a:r>
              <a:rPr kumimoji="0" lang="ja-JP" altLang="en-US"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月</a:t>
            </a:r>
            <a:r>
              <a:rPr lang="en-US" altLang="ja-JP" sz="2000" b="1" dirty="0">
                <a:latin typeface="ＭＳ Ｐ明朝" panose="02020600040205080304" pitchFamily="18" charset="-128"/>
                <a:ea typeface="ＭＳ Ｐ明朝" panose="02020600040205080304" pitchFamily="18" charset="-128"/>
              </a:rPr>
              <a:t>16</a:t>
            </a:r>
            <a:r>
              <a:rPr kumimoji="0" lang="ja-JP" altLang="en-US"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日</a:t>
            </a: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ja-JP" altLang="en-US"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　　　　　　　　　　　　　　　　　　　　　　　　　　　　　　　　　　　　　　　　　　有限会社いさみや</a:t>
            </a: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ja-JP" altLang="en-US"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　　　　　　　　　　　　　　　　　　　　　　　　　　　　　　　　　　　　　　　　　　代表取締役　畠山憲之</a:t>
            </a: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p:txBody>
      </p:sp>
    </p:spTree>
    <p:extLst>
      <p:ext uri="{BB962C8B-B14F-4D97-AF65-F5344CB8AC3E}">
        <p14:creationId xmlns:p14="http://schemas.microsoft.com/office/powerpoint/2010/main" val="1409923622"/>
      </p:ext>
    </p:extLst>
  </p:cSld>
  <p:clrMapOvr>
    <a:masterClrMapping/>
  </p:clrMapOvr>
</p:sld>
</file>

<file path=ppt/theme/theme1.xml><?xml version="1.0" encoding="utf-8"?>
<a:theme xmlns:a="http://schemas.openxmlformats.org/drawingml/2006/main" name="しずく">
  <a:themeElements>
    <a:clrScheme name="Droplet">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docProps/app.xml><?xml version="1.0" encoding="utf-8"?>
<Properties xmlns="http://schemas.openxmlformats.org/officeDocument/2006/extended-properties" xmlns:vt="http://schemas.openxmlformats.org/officeDocument/2006/docPropsVTypes">
  <Template>TM04033925[[fn=しずく]]</Template>
  <TotalTime>24</TotalTime>
  <Words>206</Words>
  <Application>Microsoft Office PowerPoint</Application>
  <PresentationFormat>ワイド画面</PresentationFormat>
  <Paragraphs>16</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Ｐ明朝</vt:lpstr>
      <vt:lpstr>Arial</vt:lpstr>
      <vt:lpstr>Tw Cen MT</vt:lpstr>
      <vt:lpstr>しずく</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憲之 畠山</dc:creator>
  <cp:lastModifiedBy>憲之 畠山</cp:lastModifiedBy>
  <cp:revision>4</cp:revision>
  <dcterms:created xsi:type="dcterms:W3CDTF">2024-05-22T12:09:31Z</dcterms:created>
  <dcterms:modified xsi:type="dcterms:W3CDTF">2025-03-17T05:30:21Z</dcterms:modified>
</cp:coreProperties>
</file>