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3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102"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61491672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0268CFE-1F7B-EF59-8831-ADBFB783D2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DF261E-3EAD-424D-A3D0-C1D06CF1C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D93C24-9419-D744-F716-DA0D13AA3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3929EB-870D-4396-AF93-87091BB2E953}"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C39A5328-CBE6-2C7F-6213-3895F059DB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45D7E5D-F244-C3E6-D54E-A24FE8A3A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1081-C70D-49AF-AD05-03963385B9AD}" type="slidenum">
              <a:rPr kumimoji="1" lang="ja-JP" altLang="en-US" smtClean="0"/>
              <a:t>‹#›</a:t>
            </a:fld>
            <a:endParaRPr kumimoji="1" lang="ja-JP" altLang="en-US"/>
          </a:p>
        </p:txBody>
      </p:sp>
    </p:spTree>
    <p:extLst>
      <p:ext uri="{BB962C8B-B14F-4D97-AF65-F5344CB8AC3E}">
        <p14:creationId xmlns:p14="http://schemas.microsoft.com/office/powerpoint/2010/main" val="191106928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A0EE860-B296-9F10-8BB4-0E5ACCD3CE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302240" cy="6858000"/>
          </a:xfrm>
          <a:prstGeom prst="rect">
            <a:avLst/>
          </a:prstGeom>
        </p:spPr>
      </p:pic>
      <p:pic>
        <p:nvPicPr>
          <p:cNvPr id="4" name="図 3">
            <a:extLst>
              <a:ext uri="{FF2B5EF4-FFF2-40B4-BE49-F238E27FC236}">
                <a16:creationId xmlns:a16="http://schemas.microsoft.com/office/drawing/2014/main" id="{CAA0F631-AB40-3E9D-4DFB-A273F55983D3}"/>
              </a:ext>
            </a:extLst>
          </p:cNvPr>
          <p:cNvPicPr>
            <a:picLocks noChangeAspect="1"/>
          </p:cNvPicPr>
          <p:nvPr/>
        </p:nvPicPr>
        <p:blipFill>
          <a:blip r:embed="rId2">
            <a:extLst>
              <a:ext uri="{28A0092B-C50C-407E-A947-70E740481C1C}">
                <a14:useLocalDpi xmlns:a14="http://schemas.microsoft.com/office/drawing/2010/main" val="0"/>
              </a:ext>
            </a:extLst>
          </a:blip>
          <a:srcRect t="50000"/>
          <a:stretch/>
        </p:blipFill>
        <p:spPr>
          <a:xfrm>
            <a:off x="1889760" y="3429000"/>
            <a:ext cx="10302240" cy="3429000"/>
          </a:xfrm>
          <a:prstGeom prst="rect">
            <a:avLst/>
          </a:prstGeom>
        </p:spPr>
      </p:pic>
      <p:pic>
        <p:nvPicPr>
          <p:cNvPr id="6" name="図 5">
            <a:extLst>
              <a:ext uri="{FF2B5EF4-FFF2-40B4-BE49-F238E27FC236}">
                <a16:creationId xmlns:a16="http://schemas.microsoft.com/office/drawing/2014/main" id="{6BAA8D20-4AFF-04AB-5FE9-5CE0D33409B5}"/>
              </a:ext>
            </a:extLst>
          </p:cNvPr>
          <p:cNvPicPr>
            <a:picLocks noChangeAspect="1"/>
          </p:cNvPicPr>
          <p:nvPr/>
        </p:nvPicPr>
        <p:blipFill>
          <a:blip r:embed="rId3"/>
          <a:stretch>
            <a:fillRect/>
          </a:stretch>
        </p:blipFill>
        <p:spPr>
          <a:xfrm>
            <a:off x="289560" y="391215"/>
            <a:ext cx="11673840" cy="6093388"/>
          </a:xfrm>
          <a:prstGeom prst="rect">
            <a:avLst/>
          </a:prstGeom>
        </p:spPr>
      </p:pic>
      <p:sp>
        <p:nvSpPr>
          <p:cNvPr id="10" name="テキスト ボックス 9">
            <a:extLst>
              <a:ext uri="{FF2B5EF4-FFF2-40B4-BE49-F238E27FC236}">
                <a16:creationId xmlns:a16="http://schemas.microsoft.com/office/drawing/2014/main" id="{C8D5C58E-41BE-FDBC-D496-320B32A42820}"/>
              </a:ext>
            </a:extLst>
          </p:cNvPr>
          <p:cNvSpPr txBox="1"/>
          <p:nvPr/>
        </p:nvSpPr>
        <p:spPr>
          <a:xfrm>
            <a:off x="1592580" y="1052640"/>
            <a:ext cx="9006840" cy="47705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有限会社いさみや　畠山 憲之　様</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仕事柄、お客様のご自宅にお伺いして対応をすることが多々あります。その際には対応とは別に、高齢のお客様が多いため世間話と一緒に飲み物とちょっとしたお菓子などをいただきます。これまではただただいただくだけでしたが、畠山さんのおかげで「知り合いにお菓子屋さんがいて、おすすめがありますよ」といった会話が弾むようになり、結果購入へとつながることもあります。</a:t>
            </a:r>
            <a:endParaRPr kumimoji="1" lang="en-US" altLang="ja-JP"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大事なお客様にも自信をもってお勧めできる、もちろんそれは私自身が口にして良いものだという実感があるからです。</a:t>
            </a:r>
            <a:endParaRPr kumimoji="1" lang="en-US" altLang="ja-JP"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000" b="1"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贈答品として喜ばれるのはもちろんですが、お客様との会話を作り、結果信頼関係までつながりを作ることにもなっている。いさみやさんの和菓子を私は推薦いたします。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1" lang="en-US" altLang="ja-JP" sz="16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2025</a:t>
            </a:r>
            <a:r>
              <a:rPr kumimoji="1" lang="ja-JP" altLang="en-US" sz="16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年３月２５日</a:t>
            </a: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有限会社田村工務店　工藤祐司</a:t>
            </a:r>
          </a:p>
        </p:txBody>
      </p:sp>
    </p:spTree>
    <p:extLst>
      <p:ext uri="{BB962C8B-B14F-4D97-AF65-F5344CB8AC3E}">
        <p14:creationId xmlns:p14="http://schemas.microsoft.com/office/powerpoint/2010/main" val="4037222124"/>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190</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NK-R</vt:lpstr>
      <vt:lpstr>游ゴシック</vt:lpstr>
      <vt:lpstr>游ゴシック Light</vt:lpstr>
      <vt:lpstr>Arial</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owner</cp:lastModifiedBy>
  <cp:revision>3</cp:revision>
  <dcterms:created xsi:type="dcterms:W3CDTF">2023-08-29T08:35:57Z</dcterms:created>
  <dcterms:modified xsi:type="dcterms:W3CDTF">2025-03-25T09:35:03Z</dcterms:modified>
</cp:coreProperties>
</file>