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
  </p:notesMasterIdLst>
  <p:sldIdLst>
    <p:sldId id="264"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512C6B-A6AC-458B-96CB-8A6A177A8463}"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BC5D6B-4BEF-4B48-B2A1-75F284A7F503}" type="slidenum">
              <a:rPr kumimoji="1" lang="ja-JP" altLang="en-US" smtClean="0"/>
              <a:t>‹#›</a:t>
            </a:fld>
            <a:endParaRPr kumimoji="1" lang="ja-JP" altLang="en-US"/>
          </a:p>
        </p:txBody>
      </p:sp>
    </p:spTree>
    <p:extLst>
      <p:ext uri="{BB962C8B-B14F-4D97-AF65-F5344CB8AC3E}">
        <p14:creationId xmlns:p14="http://schemas.microsoft.com/office/powerpoint/2010/main" val="42394601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9:notes"/>
          <p:cNvSpPr txBox="1">
            <a:spLocks noGrp="1"/>
          </p:cNvSpPr>
          <p:nvPr>
            <p:ph type="body" idx="1"/>
          </p:nvPr>
        </p:nvSpPr>
        <p:spPr>
          <a:xfrm>
            <a:off x="639693" y="4578766"/>
            <a:ext cx="5117551" cy="3746261"/>
          </a:xfrm>
          <a:prstGeom prst="rect">
            <a:avLst/>
          </a:prstGeom>
        </p:spPr>
        <p:txBody>
          <a:bodyPr spcFirstLastPara="1" wrap="square" lIns="86844" tIns="43411" rIns="86844" bIns="43411" anchor="t" anchorCtr="0">
            <a:noAutofit/>
          </a:bodyPr>
          <a:lstStyle/>
          <a:p>
            <a:pPr marL="0" indent="0"/>
            <a:endParaRPr dirty="0"/>
          </a:p>
        </p:txBody>
      </p:sp>
      <p:sp>
        <p:nvSpPr>
          <p:cNvPr id="154" name="Google Shape;154;p9:notes"/>
          <p:cNvSpPr>
            <a:spLocks noGrp="1" noRot="1" noChangeAspect="1"/>
          </p:cNvSpPr>
          <p:nvPr>
            <p:ph type="sldImg" idx="2"/>
          </p:nvPr>
        </p:nvSpPr>
        <p:spPr>
          <a:xfrm>
            <a:off x="344488" y="1189038"/>
            <a:ext cx="5708650" cy="32115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吉田観光企画書 基本" type="secHead">
  <p:cSld name="吉田観光企画書 基本">
    <p:spTree>
      <p:nvGrpSpPr>
        <p:cNvPr id="1" name="Shape 17"/>
        <p:cNvGrpSpPr/>
        <p:nvPr/>
      </p:nvGrpSpPr>
      <p:grpSpPr>
        <a:xfrm>
          <a:off x="0" y="0"/>
          <a:ext cx="0" cy="0"/>
          <a:chOff x="0" y="0"/>
          <a:chExt cx="0" cy="0"/>
        </a:xfrm>
      </p:grpSpPr>
      <p:sp>
        <p:nvSpPr>
          <p:cNvPr id="19" name="Google Shape;19;p3"/>
          <p:cNvSpPr txBox="1">
            <a:spLocks noGrp="1"/>
          </p:cNvSpPr>
          <p:nvPr>
            <p:ph type="sldNum" idx="12"/>
          </p:nvPr>
        </p:nvSpPr>
        <p:spPr>
          <a:xfrm>
            <a:off x="11296809" y="6217890"/>
            <a:ext cx="731738" cy="524714"/>
          </a:xfrm>
          <a:prstGeom prst="rect">
            <a:avLst/>
          </a:prstGeom>
        </p:spPr>
        <p:txBody>
          <a:bodyPr spcFirstLastPara="1" wrap="square" lIns="116125" tIns="116125" rIns="116125" bIns="1161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JP" smtClean="0"/>
              <a:pPr/>
              <a:t>‹#›</a:t>
            </a:fld>
            <a:endParaRPr lang="en-US">
              <a:latin typeface="Meiryo"/>
              <a:ea typeface="Meiryo"/>
              <a:cs typeface="Meiryo"/>
              <a:sym typeface="Meiryo"/>
            </a:endParaRPr>
          </a:p>
        </p:txBody>
      </p:sp>
      <p:cxnSp>
        <p:nvCxnSpPr>
          <p:cNvPr id="21" name="Google Shape;21;p3"/>
          <p:cNvCxnSpPr/>
          <p:nvPr/>
        </p:nvCxnSpPr>
        <p:spPr>
          <a:xfrm rot="10800000" flipH="1">
            <a:off x="2490270" y="763303"/>
            <a:ext cx="2454179" cy="5443"/>
          </a:xfrm>
          <a:prstGeom prst="straightConnector1">
            <a:avLst/>
          </a:prstGeom>
          <a:noFill/>
          <a:ln w="76200" cap="flat" cmpd="sng">
            <a:solidFill>
              <a:srgbClr val="F8C84E"/>
            </a:solidFill>
            <a:prstDash val="solid"/>
            <a:round/>
            <a:headEnd type="none" w="med" len="med"/>
            <a:tailEnd type="none" w="med" len="med"/>
          </a:ln>
        </p:spPr>
      </p:cxnSp>
      <p:cxnSp>
        <p:nvCxnSpPr>
          <p:cNvPr id="22" name="Google Shape;22;p3"/>
          <p:cNvCxnSpPr/>
          <p:nvPr/>
        </p:nvCxnSpPr>
        <p:spPr>
          <a:xfrm>
            <a:off x="10002972" y="754594"/>
            <a:ext cx="2196583" cy="1089"/>
          </a:xfrm>
          <a:prstGeom prst="straightConnector1">
            <a:avLst/>
          </a:prstGeom>
          <a:noFill/>
          <a:ln w="76200" cap="flat" cmpd="sng">
            <a:solidFill>
              <a:srgbClr val="F8C84E"/>
            </a:solidFill>
            <a:prstDash val="solid"/>
            <a:round/>
            <a:headEnd type="none" w="med" len="med"/>
            <a:tailEnd type="none" w="med" len="med"/>
          </a:ln>
        </p:spPr>
      </p:cxnSp>
      <p:cxnSp>
        <p:nvCxnSpPr>
          <p:cNvPr id="23" name="Google Shape;23;p3"/>
          <p:cNvCxnSpPr/>
          <p:nvPr/>
        </p:nvCxnSpPr>
        <p:spPr>
          <a:xfrm rot="10800000" flipH="1">
            <a:off x="0" y="768746"/>
            <a:ext cx="2555097" cy="544"/>
          </a:xfrm>
          <a:prstGeom prst="straightConnector1">
            <a:avLst/>
          </a:prstGeom>
          <a:noFill/>
          <a:ln w="76200" cap="flat" cmpd="sng">
            <a:solidFill>
              <a:srgbClr val="F191AF"/>
            </a:solidFill>
            <a:prstDash val="solid"/>
            <a:round/>
            <a:headEnd type="none" w="med" len="med"/>
            <a:tailEnd type="none" w="med" len="med"/>
          </a:ln>
        </p:spPr>
      </p:cxnSp>
      <p:cxnSp>
        <p:nvCxnSpPr>
          <p:cNvPr id="24" name="Google Shape;24;p3"/>
          <p:cNvCxnSpPr/>
          <p:nvPr/>
        </p:nvCxnSpPr>
        <p:spPr>
          <a:xfrm rot="10800000" flipH="1">
            <a:off x="7501256" y="754594"/>
            <a:ext cx="2501730" cy="5715"/>
          </a:xfrm>
          <a:prstGeom prst="straightConnector1">
            <a:avLst/>
          </a:prstGeom>
          <a:noFill/>
          <a:ln w="76200" cap="flat" cmpd="sng">
            <a:solidFill>
              <a:srgbClr val="F191AF"/>
            </a:solidFill>
            <a:prstDash val="solid"/>
            <a:round/>
            <a:headEnd type="none" w="med" len="med"/>
            <a:tailEnd type="none" w="med" len="med"/>
          </a:ln>
        </p:spPr>
      </p:cxnSp>
      <p:cxnSp>
        <p:nvCxnSpPr>
          <p:cNvPr id="25" name="Google Shape;25;p3"/>
          <p:cNvCxnSpPr/>
          <p:nvPr/>
        </p:nvCxnSpPr>
        <p:spPr>
          <a:xfrm rot="10800000" flipH="1">
            <a:off x="4944435" y="760298"/>
            <a:ext cx="2556807" cy="2994"/>
          </a:xfrm>
          <a:prstGeom prst="straightConnector1">
            <a:avLst/>
          </a:prstGeom>
          <a:noFill/>
          <a:ln w="76200" cap="flat" cmpd="sng">
            <a:solidFill>
              <a:srgbClr val="68B8A2"/>
            </a:solidFill>
            <a:prstDash val="solid"/>
            <a:round/>
            <a:headEnd type="none" w="med" len="med"/>
            <a:tailEnd type="none" w="med" len="med"/>
          </a:ln>
        </p:spPr>
      </p:cxnSp>
      <p:pic>
        <p:nvPicPr>
          <p:cNvPr id="3" name="図 2">
            <a:extLst>
              <a:ext uri="{FF2B5EF4-FFF2-40B4-BE49-F238E27FC236}">
                <a16:creationId xmlns:a16="http://schemas.microsoft.com/office/drawing/2014/main" id="{64448449-7595-4B55-AE36-B3496AB68A72}"/>
              </a:ext>
            </a:extLst>
          </p:cNvPr>
          <p:cNvPicPr>
            <a:picLocks noChangeAspect="1"/>
          </p:cNvPicPr>
          <p:nvPr userDrawn="1"/>
        </p:nvPicPr>
        <p:blipFill rotWithShape="1">
          <a:blip r:embed="rId2"/>
          <a:srcRect r="63401"/>
          <a:stretch/>
        </p:blipFill>
        <p:spPr>
          <a:xfrm>
            <a:off x="4625305" y="6344200"/>
            <a:ext cx="638260" cy="417686"/>
          </a:xfrm>
          <a:prstGeom prst="rect">
            <a:avLst/>
          </a:prstGeom>
        </p:spPr>
      </p:pic>
      <p:sp>
        <p:nvSpPr>
          <p:cNvPr id="2" name="テキスト ボックス 1">
            <a:extLst>
              <a:ext uri="{FF2B5EF4-FFF2-40B4-BE49-F238E27FC236}">
                <a16:creationId xmlns:a16="http://schemas.microsoft.com/office/drawing/2014/main" id="{C2A8341A-B32C-4A73-BFDC-5C75460EA58B}"/>
              </a:ext>
            </a:extLst>
          </p:cNvPr>
          <p:cNvSpPr txBox="1"/>
          <p:nvPr userDrawn="1"/>
        </p:nvSpPr>
        <p:spPr>
          <a:xfrm>
            <a:off x="5063755" y="6492520"/>
            <a:ext cx="2318167" cy="343620"/>
          </a:xfrm>
          <a:prstGeom prst="rect">
            <a:avLst/>
          </a:prstGeom>
          <a:noFill/>
        </p:spPr>
        <p:txBody>
          <a:bodyPr wrap="square" rtlCol="0">
            <a:spAutoFit/>
          </a:bodyPr>
          <a:lstStyle/>
          <a:p>
            <a:r>
              <a:rPr kumimoji="1" lang="ja-JP" altLang="en-US" sz="1633" dirty="0"/>
              <a:t>島田バス株式会社</a:t>
            </a:r>
          </a:p>
        </p:txBody>
      </p:sp>
    </p:spTree>
    <p:extLst>
      <p:ext uri="{BB962C8B-B14F-4D97-AF65-F5344CB8AC3E}">
        <p14:creationId xmlns:p14="http://schemas.microsoft.com/office/powerpoint/2010/main" val="1511005704"/>
      </p:ext>
    </p:extLst>
  </p:cSld>
  <p:clrMapOvr>
    <a:masterClrMapping/>
  </p:clrMapOvr>
  <p:extLst>
    <p:ext uri="{DCECCB84-F9BA-43D5-87BE-67443E8EF086}">
      <p15:sldGuideLst xmlns:p15="http://schemas.microsoft.com/office/powerpoint/2012/main">
        <p15:guide id="1" orient="horz" pos="2381">
          <p15:clr>
            <a:srgbClr val="FA7B17"/>
          </p15:clr>
        </p15:guide>
        <p15:guide id="2" pos="3231">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894652-35D7-FDCD-D79B-6135F34AE16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0219C01-7535-881F-E738-A7A7A1773E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E4C8621-D4EC-A492-A5E4-3FCF90FB1BB0}"/>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E02E9165-A278-F2E2-17FA-3FF3C2B630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DC3096C-B6CF-FC46-4B2D-FE9AF6A6CC45}"/>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475047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F17B9-480F-68C0-91EF-DBC77B4BD07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25EB7EA-3C7A-E2BC-5C31-A569121790A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C4638B-6DC1-CC09-CB8B-431D55F8A123}"/>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7FFBD4E9-599F-C328-92B1-E9E8A0BD5C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772CD8-A5BB-EEC7-BEE9-DFF3C02B28FF}"/>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4131828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3DF1F9-DA04-9EC3-DF9D-7E302E6E5A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FD174C9-7AF0-523D-BA20-427A3AFB49B1}"/>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4" name="フッター プレースホルダー 3">
            <a:extLst>
              <a:ext uri="{FF2B5EF4-FFF2-40B4-BE49-F238E27FC236}">
                <a16:creationId xmlns:a16="http://schemas.microsoft.com/office/drawing/2014/main" id="{A7953275-9955-E792-284F-98673CFA3F8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FCD28A0-5143-A498-1A3A-CCA1B11735B2}"/>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18549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42BE17-72AF-033B-B913-6F72F1DDC92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FCDECC-CB19-67BC-AC1A-326ABB1B98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EDF23B2-7A43-0F06-A940-8F92CCD14443}"/>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0BD6BF2D-F8B6-5F0C-34D0-4392A3CA2C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07D129-048D-E7E4-0E4E-D3B3F6620A80}"/>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886689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A50AD3-3DB3-CAFD-821B-FEC460DC52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3AFC58A-638B-DF58-EF05-52ECE68DBC1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1B0930E-E18E-C94B-2E92-898947AACE1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D91C525-03F2-C284-B8CF-C420072D56E1}"/>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4E95DA12-2C9E-5E69-C080-D52656BD38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013291-27B9-9983-8BB9-EB49BE0C1899}"/>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1445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E658C8-45D9-CF0D-E093-9AFDD664331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C7609D-22AA-DAC3-A178-FBC4384D9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5B5B058-E4BD-B142-2405-C990A6E4011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E4534B-8931-5BB8-3017-4A55DEBD2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E51EF95-9A6C-EFF5-42DE-2ED977E61D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88D7368-5A2C-E7F9-7DF0-4B500C48D7B6}"/>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8" name="フッター プレースホルダー 7">
            <a:extLst>
              <a:ext uri="{FF2B5EF4-FFF2-40B4-BE49-F238E27FC236}">
                <a16:creationId xmlns:a16="http://schemas.microsoft.com/office/drawing/2014/main" id="{8C21C440-B140-E7C0-C11A-ED81F6FA9C4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8AC1A8A-B02A-E777-BF58-3F9E6BA54F8D}"/>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673287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B8FD18-8403-863B-8FF5-578E5EF001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4848A75-A6D2-99FB-6EF6-95032B24F892}"/>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4" name="フッター プレースホルダー 3">
            <a:extLst>
              <a:ext uri="{FF2B5EF4-FFF2-40B4-BE49-F238E27FC236}">
                <a16:creationId xmlns:a16="http://schemas.microsoft.com/office/drawing/2014/main" id="{55D9AB6D-B87C-2B94-283F-32130A3A114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82B423E-4B4D-E3BC-BDFB-C85408BBA3B4}"/>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936096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8EB6D55-8020-D49B-BDB4-4D29AFD0F796}"/>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3" name="フッター プレースホルダー 2">
            <a:extLst>
              <a:ext uri="{FF2B5EF4-FFF2-40B4-BE49-F238E27FC236}">
                <a16:creationId xmlns:a16="http://schemas.microsoft.com/office/drawing/2014/main" id="{6D3C4906-C084-F5AB-5AC3-EE2133D3FB8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0DD17E-7EB6-BCBF-248F-FA1ADEEA3D8D}"/>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2259908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3A97EB-2BAC-B288-FDB9-58883C89957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1A3551-552B-FA76-BEB2-EA002F5AF7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0E51785-14CC-B6BC-DE3E-B818EC36B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96AD01F-E2E1-1DC6-67A0-C3DB852CF466}"/>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EC5F2B60-2C5D-31A0-E7B5-D02D275EE2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1526B6-5026-2A8B-BEDA-E92809B9038B}"/>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048174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2D4A51-EBB0-4FB6-7D9C-BBAE2D7191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E3B0F37-3603-6A53-D8F0-5D36707147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7A6EA9-60AE-2CF5-16CA-53D5E06A55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EB1A15-83E3-CC43-93EF-9DA8F7084142}"/>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3546F812-4F26-B357-FC3C-F27D0D4069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58CB81-7120-004E-DAB1-603FBC9B3D5C}"/>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938953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5F024-EAF2-8388-8E94-77DC7965240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D1DBD6E-6CC8-94B4-ECAA-6856B81FF83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67FF4C-C41D-82F0-B67F-BA69719C2DA9}"/>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8D45EBE9-C7ED-0BA6-6CA6-854BE3417C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D79059-A8FC-6280-7AFF-4C6F3A16282F}"/>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913873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489764C-50A7-1CE8-27E5-BC5CF26529C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C87C5D9-F73D-F9A0-53E8-6624B0CC2B2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7D0D1F-65B3-CF23-503B-49388D978257}"/>
              </a:ext>
            </a:extLst>
          </p:cNvPr>
          <p:cNvSpPr>
            <a:spLocks noGrp="1"/>
          </p:cNvSpPr>
          <p:nvPr>
            <p:ph type="dt" sz="half" idx="10"/>
          </p:nvPr>
        </p:nvSpPr>
        <p:spPr/>
        <p:txBody>
          <a:bodyPr/>
          <a:lstStyle/>
          <a:p>
            <a:fld id="{BFDEC3CB-2CCA-4CB3-B89F-89FE1D2C208C}"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E4992B55-CF92-3A86-86A1-BFCFF68147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2588FB-AB21-4650-2EFD-27F3F0DC70D0}"/>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73373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B7F73F9-3CBC-5E2C-5E51-8FEC90CCC6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FD76C5-11DA-090B-9E26-E555D20EC0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9EC5D26-DD2E-8E8C-9A7A-7798437F08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EC3CB-2CCA-4CB3-B89F-89FE1D2C208C}"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90A2F126-2615-214A-590F-490F163AB9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0F9F1E-66CE-76DF-750E-31E85B0B45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581956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5"/>
        <p:cNvGrpSpPr/>
        <p:nvPr/>
      </p:nvGrpSpPr>
      <p:grpSpPr>
        <a:xfrm>
          <a:off x="0" y="0"/>
          <a:ext cx="0" cy="0"/>
          <a:chOff x="0" y="0"/>
          <a:chExt cx="0" cy="0"/>
        </a:xfrm>
      </p:grpSpPr>
      <p:pic>
        <p:nvPicPr>
          <p:cNvPr id="6" name="図 5">
            <a:extLst>
              <a:ext uri="{FF2B5EF4-FFF2-40B4-BE49-F238E27FC236}">
                <a16:creationId xmlns:a16="http://schemas.microsoft.com/office/drawing/2014/main" id="{A3F6A831-326D-C54D-96A7-09393E7E20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6" name="Google Shape;156;p24"/>
          <p:cNvSpPr txBox="1">
            <a:spLocks noGrp="1"/>
          </p:cNvSpPr>
          <p:nvPr>
            <p:ph type="sldNum" idx="12"/>
          </p:nvPr>
        </p:nvSpPr>
        <p:spPr>
          <a:xfrm>
            <a:off x="10233535" y="6217890"/>
            <a:ext cx="582139" cy="524714"/>
          </a:xfrm>
          <a:prstGeom prst="rect">
            <a:avLst/>
          </a:prstGeom>
          <a:noFill/>
          <a:ln>
            <a:noFill/>
          </a:ln>
        </p:spPr>
        <p:txBody>
          <a:bodyPr spcFirstLastPara="1" vert="horz" wrap="square" lIns="95141" tIns="47559" rIns="95141" bIns="47559" rtlCol="0" anchor="ctr" anchorCtr="0">
            <a:normAutofit/>
          </a:bodyPr>
          <a:lstStyle/>
          <a:p>
            <a:fld id="{00000000-1234-1234-1234-123412341234}" type="slidenum">
              <a:rPr lang="en-US" altLang="ja-JP" sz="1179">
                <a:solidFill>
                  <a:schemeClr val="dk2"/>
                </a:solidFill>
                <a:latin typeface="Arial"/>
                <a:ea typeface="Arial"/>
                <a:cs typeface="Arial"/>
                <a:sym typeface="Arial"/>
              </a:rPr>
              <a:pPr/>
              <a:t>1</a:t>
            </a:fld>
            <a:endParaRPr sz="1179">
              <a:solidFill>
                <a:schemeClr val="dk2"/>
              </a:solidFill>
            </a:endParaRPr>
          </a:p>
        </p:txBody>
      </p:sp>
      <p:sp>
        <p:nvSpPr>
          <p:cNvPr id="3" name="字幕 4">
            <a:extLst>
              <a:ext uri="{FF2B5EF4-FFF2-40B4-BE49-F238E27FC236}">
                <a16:creationId xmlns:a16="http://schemas.microsoft.com/office/drawing/2014/main" id="{31CE3500-A0EF-97C7-E5DF-48018504D38B}"/>
              </a:ext>
            </a:extLst>
          </p:cNvPr>
          <p:cNvSpPr txBox="1">
            <a:spLocks/>
          </p:cNvSpPr>
          <p:nvPr/>
        </p:nvSpPr>
        <p:spPr>
          <a:xfrm>
            <a:off x="518719" y="900257"/>
            <a:ext cx="11512859" cy="562652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私は、株式会社コンダクター斎藤 和貴さんを推薦いたします。</a:t>
            </a: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私のお客様で会社のホームページはあるけどホームページからの問い合わせ等が</a:t>
            </a: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ほとんどないとのことだったので斎藤さんをご紹介させていただきました。</a:t>
            </a: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ご紹介後、すぐに対応をしていただきホームページを診断していただきました。</a:t>
            </a: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診断後は蓄積された経験をもとにアドバイスをしていただきました。</a:t>
            </a: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そして、ホームページのリニューアルをお願いしたところ今までなかったホームページ</a:t>
            </a: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からの問い合わせがちょくちょく入ってくるようになったそうです。</a:t>
            </a: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ただ制作するだけではなくコンサルティングもしていただけてお客様は大変喜ばれて</a:t>
            </a: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いました。</a:t>
            </a: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その結果、今まで以上にお客様の信頼を得ることができました。</a:t>
            </a:r>
          </a:p>
          <a:p>
            <a:pPr marL="0" indent="0">
              <a:buNone/>
            </a:pPr>
            <a:endParaRPr lang="en-US" altLang="ja-JP"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0" indent="0">
              <a:buNone/>
            </a:pPr>
            <a:r>
              <a:rPr lang="ja-JP" altLang="en-US" sz="2200" b="1" dirty="0">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ここに、株式会社コンダクターの斎藤 和貴さんを推薦致します。</a:t>
            </a:r>
            <a:r>
              <a:rPr lang="ja-JP" altLang="en-US" sz="2600" b="1" dirty="0">
                <a:solidFill>
                  <a:srgbClr val="00B050"/>
                </a:solidFill>
                <a:latin typeface="メイリオ" panose="020B0604030504040204" pitchFamily="50" charset="-128"/>
                <a:ea typeface="メイリオ" panose="020B0604030504040204" pitchFamily="50" charset="-128"/>
              </a:rPr>
              <a:t>  </a:t>
            </a:r>
            <a:endParaRPr lang="en-US" altLang="ja-JP" sz="2600" b="1" dirty="0">
              <a:solidFill>
                <a:srgbClr val="00B050"/>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03D8E25C-06C5-C077-5E04-37A7DCC98BFC}"/>
              </a:ext>
            </a:extLst>
          </p:cNvPr>
          <p:cNvSpPr txBox="1"/>
          <p:nvPr/>
        </p:nvSpPr>
        <p:spPr>
          <a:xfrm>
            <a:off x="4499482" y="6431344"/>
            <a:ext cx="7419320" cy="461665"/>
          </a:xfrm>
          <a:prstGeom prst="rect">
            <a:avLst/>
          </a:prstGeom>
          <a:noFill/>
          <a:effectLst>
            <a:glow rad="127000">
              <a:schemeClr val="tx1"/>
            </a:glow>
          </a:effectLst>
        </p:spPr>
        <p:txBody>
          <a:bodyPr wrap="square">
            <a:spAutoFit/>
          </a:bodyPr>
          <a:lstStyle/>
          <a:p>
            <a:pPr algn="r"/>
            <a:r>
              <a:rPr lang="ja-JP" altLang="en-US" sz="2400" b="1" dirty="0">
                <a:ln>
                  <a:solidFill>
                    <a:schemeClr val="tx1"/>
                  </a:solidFill>
                </a:ln>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２０２５年３月２５日  島田バス株式会社 後藤 岳久</a:t>
            </a:r>
            <a:endParaRPr lang="en-US" altLang="ja-JP" sz="2400" b="1" dirty="0">
              <a:ln>
                <a:solidFill>
                  <a:schemeClr val="tx1"/>
                </a:solidFill>
              </a:ln>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44183C3D-D72D-4236-AB32-F9E8E8FA5BCA}"/>
              </a:ext>
            </a:extLst>
          </p:cNvPr>
          <p:cNvSpPr txBox="1"/>
          <p:nvPr/>
        </p:nvSpPr>
        <p:spPr>
          <a:xfrm>
            <a:off x="191979" y="228921"/>
            <a:ext cx="10041556" cy="523220"/>
          </a:xfrm>
          <a:prstGeom prst="rect">
            <a:avLst/>
          </a:prstGeom>
          <a:noFill/>
        </p:spPr>
        <p:txBody>
          <a:bodyPr wrap="square">
            <a:spAutoFit/>
          </a:bodyPr>
          <a:lstStyle/>
          <a:p>
            <a:r>
              <a:rPr lang="ja-JP" altLang="en-US" sz="2800" b="1" dirty="0">
                <a:ln>
                  <a:solidFill>
                    <a:schemeClr val="tx1"/>
                  </a:solidFill>
                </a:ln>
                <a:solidFill>
                  <a:srgbClr val="00B050"/>
                </a:solidFill>
                <a:effectLst>
                  <a:glow rad="127000">
                    <a:schemeClr val="tx1"/>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株式会社コンダクター 代表取締役　斎藤 和貴 様</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165</Words>
  <Application>Microsoft Office PowerPoint</Application>
  <PresentationFormat>ワイド画面</PresentationFormat>
  <Paragraphs>16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vt:i4>
      </vt:variant>
    </vt:vector>
  </HeadingPairs>
  <TitlesOfParts>
    <vt:vector size="8" baseType="lpstr">
      <vt:lpstr>メイリオ</vt:lpstr>
      <vt:lpstr>メイリオ</vt:lpstr>
      <vt:lpstr>游ゴシック</vt:lpstr>
      <vt:lpstr>游ゴシック Light</vt:lpstr>
      <vt:lpstr>Arial</vt:lpstr>
      <vt:lpstr>Office テーマ</vt:lpstr>
      <vt:lpstr>デザインの設定</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TAKEHISA GOTO</cp:lastModifiedBy>
  <cp:revision>17</cp:revision>
  <dcterms:created xsi:type="dcterms:W3CDTF">2022-07-19T00:07:35Z</dcterms:created>
  <dcterms:modified xsi:type="dcterms:W3CDTF">2025-03-25T10:21:18Z</dcterms:modified>
</cp:coreProperties>
</file>