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53" autoAdjust="0"/>
    <p:restoredTop sz="96693" autoAdjust="0"/>
  </p:normalViewPr>
  <p:slideViewPr>
    <p:cSldViewPr snapToGrid="0">
      <p:cViewPr varScale="1">
        <p:scale>
          <a:sx n="124" d="100"/>
          <a:sy n="124" d="100"/>
        </p:scale>
        <p:origin x="725"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556593-3DA1-449A-8B1A-2523F76A5877}" type="datetimeFigureOut">
              <a:rPr kumimoji="1" lang="ja-JP" altLang="en-US" smtClean="0"/>
              <a:t>2025/4/1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DD9A98-A6B9-4823-A199-25F9C2FD031F}" type="slidenum">
              <a:rPr kumimoji="1" lang="ja-JP" altLang="en-US" smtClean="0"/>
              <a:t>‹#›</a:t>
            </a:fld>
            <a:endParaRPr kumimoji="1" lang="ja-JP" altLang="en-US"/>
          </a:p>
        </p:txBody>
      </p:sp>
    </p:spTree>
    <p:extLst>
      <p:ext uri="{BB962C8B-B14F-4D97-AF65-F5344CB8AC3E}">
        <p14:creationId xmlns:p14="http://schemas.microsoft.com/office/powerpoint/2010/main" val="40284433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DD9A98-A6B9-4823-A199-25F9C2FD031F}" type="slidenum">
              <a:rPr kumimoji="1" lang="ja-JP" altLang="en-US" smtClean="0"/>
              <a:t>1</a:t>
            </a:fld>
            <a:endParaRPr kumimoji="1" lang="ja-JP" altLang="en-US"/>
          </a:p>
        </p:txBody>
      </p:sp>
    </p:spTree>
    <p:extLst>
      <p:ext uri="{BB962C8B-B14F-4D97-AF65-F5344CB8AC3E}">
        <p14:creationId xmlns:p14="http://schemas.microsoft.com/office/powerpoint/2010/main" val="1387234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4/1/2025</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4/1/2025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488794"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56025" y="2821491"/>
            <a:ext cx="4488794"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4/1/2025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ja-JP" altLang="en-US"/>
              <a:t>アイコンをクリックして図を追加</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4/1/2025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4/1/2025</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kumimoji="1"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C284AAF-0A60-0718-9CE6-453E1BDF5BAB}"/>
              </a:ext>
            </a:extLst>
          </p:cNvPr>
          <p:cNvSpPr txBox="1"/>
          <p:nvPr/>
        </p:nvSpPr>
        <p:spPr>
          <a:xfrm>
            <a:off x="4849505" y="90549"/>
            <a:ext cx="2492990" cy="646331"/>
          </a:xfrm>
          <a:prstGeom prst="rect">
            <a:avLst/>
          </a:prstGeom>
          <a:noFill/>
        </p:spPr>
        <p:txBody>
          <a:bodyPr wrap="none" rtlCol="0">
            <a:spAutoFit/>
          </a:bodyPr>
          <a:lstStyle/>
          <a:p>
            <a:r>
              <a:rPr kumimoji="1" lang="ja-JP" altLang="en-US" sz="3600" dirty="0">
                <a:latin typeface="UD デジタル 教科書体 N-B" panose="02020700000000000000" pitchFamily="17" charset="-128"/>
                <a:ea typeface="UD デジタル 教科書体 N-B" panose="02020700000000000000" pitchFamily="17" charset="-128"/>
              </a:rPr>
              <a:t>推薦の言葉</a:t>
            </a:r>
            <a:endParaRPr kumimoji="1" lang="ja-JP" altLang="en-US" sz="3600" dirty="0"/>
          </a:p>
        </p:txBody>
      </p:sp>
      <p:sp>
        <p:nvSpPr>
          <p:cNvPr id="7" name="テキスト ボックス 6">
            <a:extLst>
              <a:ext uri="{FF2B5EF4-FFF2-40B4-BE49-F238E27FC236}">
                <a16:creationId xmlns:a16="http://schemas.microsoft.com/office/drawing/2014/main" id="{BFC0663E-2B1A-3F4D-F7DB-95B03DF19F27}"/>
              </a:ext>
            </a:extLst>
          </p:cNvPr>
          <p:cNvSpPr txBox="1"/>
          <p:nvPr/>
        </p:nvSpPr>
        <p:spPr>
          <a:xfrm>
            <a:off x="336011" y="883111"/>
            <a:ext cx="11519978" cy="5078313"/>
          </a:xfrm>
          <a:prstGeom prst="rect">
            <a:avLst/>
          </a:prstGeom>
          <a:solidFill>
            <a:schemeClr val="tx1">
              <a:lumMod val="50000"/>
              <a:alpha val="50000"/>
            </a:schemeClr>
          </a:solidFill>
        </p:spPr>
        <p:txBody>
          <a:bodyPr wrap="square" rtlCol="0">
            <a:spAutoFit/>
          </a:bodyPr>
          <a:lstStyle/>
          <a:p>
            <a:r>
              <a:rPr lang="zh-CN" altLang="en-US" sz="3200" b="0" i="0" dirty="0">
                <a:effectLst/>
                <a:latin typeface="UD デジタル 教科書体 N-B" panose="02020700000000000000" pitchFamily="17" charset="-128"/>
                <a:ea typeface="UD デジタル 教科書体 N-B" panose="02020700000000000000" pitchFamily="17" charset="-128"/>
              </a:rPr>
              <a:t>株式会社 吉田屋漆器</a:t>
            </a:r>
            <a:r>
              <a:rPr lang="ja-JP" altLang="en-US" sz="3200" b="0" i="0" dirty="0">
                <a:effectLst/>
                <a:latin typeface="UD デジタル 教科書体 N-B" panose="02020700000000000000" pitchFamily="17" charset="-128"/>
                <a:ea typeface="UD デジタル 教科書体 N-B" panose="02020700000000000000" pitchFamily="17" charset="-128"/>
              </a:rPr>
              <a:t>　吉田 俊之　</a:t>
            </a:r>
            <a:r>
              <a:rPr kumimoji="1" lang="ja-JP" altLang="en-US" sz="3200" b="1" dirty="0">
                <a:latin typeface="UD デジタル 教科書体 N-B" panose="02020700000000000000" pitchFamily="17" charset="-128"/>
                <a:ea typeface="UD デジタル 教科書体 N-B" panose="02020700000000000000" pitchFamily="17" charset="-128"/>
              </a:rPr>
              <a:t>様</a:t>
            </a:r>
            <a:endParaRPr kumimoji="1" lang="en-US" altLang="ja-JP" sz="3200" b="1" dirty="0">
              <a:latin typeface="UD デジタル 教科書体 N-B" panose="02020700000000000000" pitchFamily="17" charset="-128"/>
              <a:ea typeface="UD デジタル 教科書体 N-B" panose="02020700000000000000" pitchFamily="17" charset="-128"/>
            </a:endParaRPr>
          </a:p>
          <a:p>
            <a:endParaRPr kumimoji="1" lang="en-US" altLang="ja-JP" sz="3200" b="1" dirty="0">
              <a:latin typeface="UD デジタル 教科書体 N-B" panose="02020700000000000000" pitchFamily="17" charset="-128"/>
              <a:ea typeface="UD デジタル 教科書体 N-B" panose="02020700000000000000" pitchFamily="17" charset="-128"/>
            </a:endParaRPr>
          </a:p>
          <a:p>
            <a:r>
              <a:rPr kumimoji="1" lang="ja-JP" altLang="en-US" sz="2000" b="1" dirty="0">
                <a:latin typeface="UD デジタル 教科書体 N-B" panose="02020700000000000000" pitchFamily="17" charset="-128"/>
                <a:ea typeface="UD デジタル 教科書体 N-B" panose="02020700000000000000" pitchFamily="17" charset="-128"/>
              </a:rPr>
              <a:t>ＧＷに実家へ帰省する際に、両親へ喜んで貰えるお土産はないかと探していました。</a:t>
            </a:r>
            <a:endParaRPr kumimoji="1" lang="en-US" altLang="ja-JP" sz="2000" b="1" dirty="0">
              <a:latin typeface="UD デジタル 教科書体 N-B" panose="02020700000000000000" pitchFamily="17" charset="-128"/>
              <a:ea typeface="UD デジタル 教科書体 N-B" panose="02020700000000000000" pitchFamily="17" charset="-128"/>
            </a:endParaRPr>
          </a:p>
          <a:p>
            <a:endParaRPr kumimoji="1" lang="en-US" altLang="ja-JP" sz="2000" b="1" dirty="0">
              <a:latin typeface="UD デジタル 教科書体 N-B" panose="02020700000000000000" pitchFamily="17" charset="-128"/>
              <a:ea typeface="UD デジタル 教科書体 N-B" panose="02020700000000000000" pitchFamily="17" charset="-128"/>
            </a:endParaRPr>
          </a:p>
          <a:p>
            <a:r>
              <a:rPr kumimoji="1" lang="ja-JP" altLang="en-US" sz="2000" b="1" dirty="0">
                <a:latin typeface="UD デジタル 教科書体 N-B" panose="02020700000000000000" pitchFamily="17" charset="-128"/>
                <a:ea typeface="UD デジタル 教科書体 N-B" panose="02020700000000000000" pitchFamily="17" charset="-128"/>
              </a:rPr>
              <a:t>使うたびに思い出してもらえる様に、毎日使うお箸をプレゼントしました。</a:t>
            </a:r>
            <a:endParaRPr kumimoji="1" lang="en-US" altLang="ja-JP" sz="2000" b="1" dirty="0">
              <a:latin typeface="UD デジタル 教科書体 N-B" panose="02020700000000000000" pitchFamily="17" charset="-128"/>
              <a:ea typeface="UD デジタル 教科書体 N-B" panose="02020700000000000000" pitchFamily="17" charset="-128"/>
            </a:endParaRPr>
          </a:p>
          <a:p>
            <a:r>
              <a:rPr kumimoji="1" lang="ja-JP" altLang="en-US" sz="2000" b="1" dirty="0">
                <a:latin typeface="UD デジタル 教科書体 N-B" panose="02020700000000000000" pitchFamily="17" charset="-128"/>
                <a:ea typeface="UD デジタル 教科書体 N-B" panose="02020700000000000000" pitchFamily="17" charset="-128"/>
              </a:rPr>
              <a:t>とても美しく漆の洗練されたデザインにとても喜んでもらえました。</a:t>
            </a:r>
            <a:endParaRPr kumimoji="1" lang="en-US" altLang="ja-JP" sz="2000" b="1" dirty="0">
              <a:latin typeface="UD デジタル 教科書体 N-B" panose="02020700000000000000" pitchFamily="17" charset="-128"/>
              <a:ea typeface="UD デジタル 教科書体 N-B" panose="02020700000000000000" pitchFamily="17" charset="-128"/>
            </a:endParaRPr>
          </a:p>
          <a:p>
            <a:endParaRPr kumimoji="1" lang="en-US" altLang="ja-JP" sz="2000" b="1" dirty="0">
              <a:latin typeface="UD デジタル 教科書体 N-B" panose="02020700000000000000" pitchFamily="17" charset="-128"/>
              <a:ea typeface="UD デジタル 教科書体 N-B" panose="02020700000000000000" pitchFamily="17" charset="-128"/>
            </a:endParaRPr>
          </a:p>
          <a:p>
            <a:r>
              <a:rPr kumimoji="1" lang="ja-JP" altLang="en-US" sz="2000" b="1" dirty="0">
                <a:latin typeface="UD デジタル 教科書体 N-B" panose="02020700000000000000" pitchFamily="17" charset="-128"/>
                <a:ea typeface="UD デジタル 教科書体 N-B" panose="02020700000000000000" pitchFamily="17" charset="-128"/>
              </a:rPr>
              <a:t>見た目だけでなく抗菌作用などの安全面でも絶賛し、自分も贈り物や周りに</a:t>
            </a:r>
            <a:endParaRPr kumimoji="1" lang="en-US" altLang="ja-JP" sz="2000" b="1" dirty="0">
              <a:latin typeface="UD デジタル 教科書体 N-B" panose="02020700000000000000" pitchFamily="17" charset="-128"/>
              <a:ea typeface="UD デジタル 教科書体 N-B" panose="02020700000000000000" pitchFamily="17" charset="-128"/>
            </a:endParaRPr>
          </a:p>
          <a:p>
            <a:r>
              <a:rPr kumimoji="1" lang="ja-JP" altLang="en-US" sz="2000" b="1" dirty="0">
                <a:latin typeface="UD デジタル 教科書体 N-B" panose="02020700000000000000" pitchFamily="17" charset="-128"/>
                <a:ea typeface="UD デジタル 教科書体 N-B" panose="02020700000000000000" pitchFamily="17" charset="-128"/>
              </a:rPr>
              <a:t>紹介したいと気に入ってました。</a:t>
            </a:r>
            <a:endParaRPr kumimoji="1" lang="en-US" altLang="ja-JP" sz="2000" b="1" dirty="0">
              <a:latin typeface="UD デジタル 教科書体 N-B" panose="02020700000000000000" pitchFamily="17" charset="-128"/>
              <a:ea typeface="UD デジタル 教科書体 N-B" panose="02020700000000000000" pitchFamily="17" charset="-128"/>
            </a:endParaRPr>
          </a:p>
          <a:p>
            <a:endParaRPr kumimoji="1" lang="en-US" altLang="ja-JP" sz="2000" b="1" dirty="0">
              <a:latin typeface="UD デジタル 教科書体 N-B" panose="02020700000000000000" pitchFamily="17" charset="-128"/>
              <a:ea typeface="UD デジタル 教科書体 N-B" panose="02020700000000000000" pitchFamily="17" charset="-128"/>
            </a:endParaRPr>
          </a:p>
          <a:p>
            <a:r>
              <a:rPr kumimoji="1" lang="ja-JP" altLang="en-US" sz="2000" b="1" dirty="0">
                <a:latin typeface="UD デジタル 教科書体 N-B" panose="02020700000000000000" pitchFamily="17" charset="-128"/>
                <a:ea typeface="UD デジタル 教科書体 N-B" panose="02020700000000000000" pitchFamily="17" charset="-128"/>
              </a:rPr>
              <a:t>注文してから自宅に届くまで対応も迅速で、梱包もしっかりしており</a:t>
            </a:r>
            <a:endParaRPr kumimoji="1" lang="en-US" altLang="ja-JP" sz="2000" b="1" dirty="0">
              <a:latin typeface="UD デジタル 教科書体 N-B" panose="02020700000000000000" pitchFamily="17" charset="-128"/>
              <a:ea typeface="UD デジタル 教科書体 N-B" panose="02020700000000000000" pitchFamily="17" charset="-128"/>
            </a:endParaRPr>
          </a:p>
          <a:p>
            <a:r>
              <a:rPr kumimoji="1" lang="ja-JP" altLang="en-US" sz="2000" b="1" dirty="0">
                <a:latin typeface="UD デジタル 教科書体 N-B" panose="02020700000000000000" pitchFamily="17" charset="-128"/>
                <a:ea typeface="UD デジタル 教科書体 N-B" panose="02020700000000000000" pitchFamily="17" charset="-128"/>
              </a:rPr>
              <a:t>安心して購入する事ができました。</a:t>
            </a:r>
            <a:endParaRPr kumimoji="1" lang="en-US" altLang="ja-JP" sz="2000" b="1" dirty="0">
              <a:latin typeface="UD デジタル 教科書体 N-B" panose="02020700000000000000" pitchFamily="17" charset="-128"/>
              <a:ea typeface="UD デジタル 教科書体 N-B" panose="02020700000000000000" pitchFamily="17" charset="-128"/>
            </a:endParaRPr>
          </a:p>
          <a:p>
            <a:endParaRPr kumimoji="1" lang="en-US" altLang="ja-JP" sz="2000" b="1" dirty="0">
              <a:latin typeface="UD デジタル 教科書体 N-B" panose="02020700000000000000" pitchFamily="17" charset="-128"/>
              <a:ea typeface="UD デジタル 教科書体 N-B" panose="02020700000000000000" pitchFamily="17" charset="-128"/>
            </a:endParaRPr>
          </a:p>
          <a:p>
            <a:r>
              <a:rPr kumimoji="1" lang="ja-JP" altLang="en-US" sz="2000" b="1" dirty="0">
                <a:latin typeface="UD デジタル 教科書体 N-B" panose="02020700000000000000" pitchFamily="17" charset="-128"/>
                <a:ea typeface="UD デジタル 教科書体 N-B" panose="02020700000000000000" pitchFamily="17" charset="-128"/>
              </a:rPr>
              <a:t>このことから</a:t>
            </a:r>
            <a:endParaRPr kumimoji="1" lang="en-US" altLang="ja-JP" sz="2000" b="1" dirty="0">
              <a:latin typeface="UD デジタル 教科書体 N-B" panose="02020700000000000000" pitchFamily="17" charset="-128"/>
              <a:ea typeface="UD デジタル 教科書体 N-B" panose="02020700000000000000" pitchFamily="17" charset="-128"/>
            </a:endParaRPr>
          </a:p>
          <a:p>
            <a:r>
              <a:rPr kumimoji="1" lang="ja-JP" altLang="en-US" sz="2000" b="1" dirty="0">
                <a:latin typeface="UD デジタル 教科書体 N-B" panose="02020700000000000000" pitchFamily="17" charset="-128"/>
                <a:ea typeface="UD デジタル 教科書体 N-B" panose="02020700000000000000" pitchFamily="17" charset="-128"/>
              </a:rPr>
              <a:t>株式会社　</a:t>
            </a:r>
            <a:r>
              <a:rPr kumimoji="0" lang="ja-JP" altLang="en-US" sz="2000" b="1" dirty="0">
                <a:latin typeface="UD デジタル 教科書体 N-B" panose="02020700000000000000" pitchFamily="17" charset="-128"/>
                <a:ea typeface="UD デジタル 教科書体 N-B" panose="02020700000000000000" pitchFamily="17" charset="-128"/>
              </a:rPr>
              <a:t>吉田屋漆器　吉田 俊之 様　に感謝を持って推薦致します。</a:t>
            </a:r>
            <a:endParaRPr kumimoji="1" lang="en-US" altLang="ja-JP" sz="2000" b="1" dirty="0">
              <a:latin typeface="UD デジタル 教科書体 N-B" panose="02020700000000000000" pitchFamily="17" charset="-128"/>
              <a:ea typeface="UD デジタル 教科書体 N-B" panose="02020700000000000000" pitchFamily="17" charset="-128"/>
            </a:endParaRPr>
          </a:p>
        </p:txBody>
      </p:sp>
      <p:sp>
        <p:nvSpPr>
          <p:cNvPr id="8" name="テキスト ボックス 7">
            <a:extLst>
              <a:ext uri="{FF2B5EF4-FFF2-40B4-BE49-F238E27FC236}">
                <a16:creationId xmlns:a16="http://schemas.microsoft.com/office/drawing/2014/main" id="{62DFE908-785F-F17D-7BCC-7A149A8C1D03}"/>
              </a:ext>
            </a:extLst>
          </p:cNvPr>
          <p:cNvSpPr txBox="1"/>
          <p:nvPr/>
        </p:nvSpPr>
        <p:spPr>
          <a:xfrm>
            <a:off x="5487874" y="6305786"/>
            <a:ext cx="6243209" cy="461665"/>
          </a:xfrm>
          <a:prstGeom prst="rect">
            <a:avLst/>
          </a:prstGeom>
          <a:solidFill>
            <a:schemeClr val="tx1">
              <a:lumMod val="50000"/>
              <a:alpha val="50000"/>
            </a:schemeClr>
          </a:solidFill>
        </p:spPr>
        <p:txBody>
          <a:bodyPr wrap="square" rtlCol="0">
            <a:spAutoFit/>
          </a:bodyPr>
          <a:lstStyle/>
          <a:p>
            <a:r>
              <a:rPr lang="en-US" altLang="ja-JP" sz="2400" b="0" i="0" dirty="0">
                <a:effectLst/>
                <a:latin typeface="UD デジタル 教科書体 N-B" panose="02020700000000000000" pitchFamily="17" charset="-128"/>
                <a:ea typeface="UD デジタル 教科書体 N-B" panose="02020700000000000000" pitchFamily="17" charset="-128"/>
              </a:rPr>
              <a:t>2025</a:t>
            </a:r>
            <a:r>
              <a:rPr lang="ja-JP" altLang="en-US" sz="2400" b="0" i="0" dirty="0">
                <a:effectLst/>
                <a:latin typeface="UD デジタル 教科書体 N-B" panose="02020700000000000000" pitchFamily="17" charset="-128"/>
                <a:ea typeface="UD デジタル 教科書体 N-B" panose="02020700000000000000" pitchFamily="17" charset="-128"/>
              </a:rPr>
              <a:t>年</a:t>
            </a:r>
            <a:r>
              <a:rPr lang="en-US" altLang="ja-JP" sz="2400" b="0" i="0" dirty="0">
                <a:effectLst/>
                <a:latin typeface="UD デジタル 教科書体 N-B" panose="02020700000000000000" pitchFamily="17" charset="-128"/>
                <a:ea typeface="UD デジタル 教科書体 N-B" panose="02020700000000000000" pitchFamily="17" charset="-128"/>
              </a:rPr>
              <a:t>4</a:t>
            </a:r>
            <a:r>
              <a:rPr lang="ja-JP" altLang="en-US" sz="2400" b="0" i="0" dirty="0">
                <a:effectLst/>
                <a:latin typeface="UD デジタル 教科書体 N-B" panose="02020700000000000000" pitchFamily="17" charset="-128"/>
                <a:ea typeface="UD デジタル 教科書体 N-B" panose="02020700000000000000" pitchFamily="17" charset="-128"/>
              </a:rPr>
              <a:t>月１日　</a:t>
            </a:r>
            <a:r>
              <a:rPr lang="en-US" altLang="ja-JP" sz="2400" b="0" i="0" dirty="0" err="1">
                <a:effectLst/>
                <a:latin typeface="UD デジタル 教科書体 N-B" panose="02020700000000000000" pitchFamily="17" charset="-128"/>
                <a:ea typeface="UD デジタル 教科書体 N-B" panose="02020700000000000000" pitchFamily="17" charset="-128"/>
              </a:rPr>
              <a:t>Shinzon</a:t>
            </a:r>
            <a:r>
              <a:rPr lang="ja-JP" altLang="en-US" sz="2400" b="0" i="0" dirty="0">
                <a:effectLst/>
                <a:latin typeface="UD デジタル 教科書体 N-B" panose="02020700000000000000" pitchFamily="17" charset="-128"/>
                <a:ea typeface="UD デジタル 教科書体 N-B" panose="02020700000000000000" pitchFamily="17" charset="-128"/>
              </a:rPr>
              <a:t>　代表　岩永 伸也</a:t>
            </a:r>
            <a:endParaRPr kumimoji="1" lang="en-US" altLang="ja-JP" sz="1600" b="1"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984230670"/>
      </p:ext>
    </p:extLst>
  </p:cSld>
  <p:clrMapOvr>
    <a:masterClrMapping/>
  </p:clrMapOvr>
</p:sld>
</file>

<file path=ppt/theme/theme1.xml><?xml version="1.0" encoding="utf-8"?>
<a:theme xmlns:a="http://schemas.openxmlformats.org/drawingml/2006/main" name="ギャラリー">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TM10001114[[fn=ギャラリー]]</Template>
  <TotalTime>55</TotalTime>
  <Words>136</Words>
  <Application>Microsoft Office PowerPoint</Application>
  <PresentationFormat>ワイド画面</PresentationFormat>
  <Paragraphs>18</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UD デジタル 教科書体 N-B</vt:lpstr>
      <vt:lpstr>游ゴシック</vt:lpstr>
      <vt:lpstr>Arial</vt:lpstr>
      <vt:lpstr>Rockwell</vt:lpstr>
      <vt:lpstr>ギャラリー</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伸也 岩永</dc:creator>
  <cp:lastModifiedBy>伸也 岩永</cp:lastModifiedBy>
  <cp:revision>3</cp:revision>
  <dcterms:created xsi:type="dcterms:W3CDTF">2025-04-01T05:01:09Z</dcterms:created>
  <dcterms:modified xsi:type="dcterms:W3CDTF">2025-04-01T05:56:24Z</dcterms:modified>
</cp:coreProperties>
</file>