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1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37" autoAdjust="0"/>
    <p:restoredTop sz="94660"/>
  </p:normalViewPr>
  <p:slideViewPr>
    <p:cSldViewPr snapToGrid="0">
      <p:cViewPr varScale="1">
        <p:scale>
          <a:sx n="80" d="100"/>
          <a:sy n="80" d="100"/>
        </p:scale>
        <p:origin x="102" y="1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73C3BD54-29B9-3D42-B178-776ED395AA85}" type="datetimeFigureOut">
              <a:rPr lang="en-US" smtClean="0"/>
              <a:pPr/>
              <a:t>4/16/2025</a:t>
            </a:fld>
            <a:endParaRPr lang="en-US" dirty="0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86BB3423-611C-6944-BA94-F2572F36241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550326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3BD54-29B9-3D42-B178-776ED395AA85}" type="datetimeFigureOut">
              <a:rPr lang="en-US" smtClean="0"/>
              <a:pPr/>
              <a:t>4/16/2025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B3423-611C-6944-BA94-F2572F36241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96631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3BD54-29B9-3D42-B178-776ED395AA85}" type="datetimeFigureOut">
              <a:rPr lang="en-US" smtClean="0"/>
              <a:pPr/>
              <a:t>4/16/2025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B3423-611C-6944-BA94-F2572F36241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24502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3BD54-29B9-3D42-B178-776ED395AA85}" type="datetimeFigureOut">
              <a:rPr lang="en-US" smtClean="0"/>
              <a:pPr/>
              <a:t>4/16/2025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B3423-611C-6944-BA94-F2572F36241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1511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セクション見出し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73C3BD54-29B9-3D42-B178-776ED395AA85}" type="datetimeFigureOut">
              <a:rPr lang="en-US" smtClean="0"/>
              <a:pPr/>
              <a:t>4/16/2025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86BB3423-611C-6944-BA94-F2572F36241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413188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3BD54-29B9-3D42-B178-776ED395AA85}" type="datetimeFigureOut">
              <a:rPr lang="en-US" smtClean="0"/>
              <a:pPr/>
              <a:t>4/16/2025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B3423-611C-6944-BA94-F2572F36241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06505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3BD54-29B9-3D42-B178-776ED395AA85}" type="datetimeFigureOut">
              <a:rPr lang="en-US" smtClean="0"/>
              <a:pPr/>
              <a:t>4/16/2025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B3423-611C-6944-BA94-F2572F36241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71417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3BD54-29B9-3D42-B178-776ED395AA85}" type="datetimeFigureOut">
              <a:rPr lang="en-US" smtClean="0"/>
              <a:pPr/>
              <a:t>4/16/2025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B3423-611C-6944-BA94-F2572F36241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21188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3BD54-29B9-3D42-B178-776ED395AA85}" type="datetimeFigureOut">
              <a:rPr lang="en-US" smtClean="0"/>
              <a:pPr/>
              <a:t>4/16/2025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B3423-611C-6944-BA94-F2572F36241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60617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3BD54-29B9-3D42-B178-776ED395AA85}" type="datetimeFigureOut">
              <a:rPr lang="en-US" smtClean="0"/>
              <a:pPr/>
              <a:t>4/16/2025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6BB3423-611C-6944-BA94-F2572F3624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6423785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73C3BD54-29B9-3D42-B178-776ED395AA85}" type="datetimeFigureOut">
              <a:rPr lang="en-US" smtClean="0"/>
              <a:pPr/>
              <a:t>4/16/2025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6BB3423-611C-6944-BA94-F2572F3624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41721185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73C3BD54-29B9-3D42-B178-776ED395AA85}" type="datetimeFigureOut">
              <a:rPr lang="en-US" smtClean="0"/>
              <a:pPr/>
              <a:t>4/16/2025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86BB3423-611C-6944-BA94-F2572F36241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21735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2" r:id="rId1"/>
    <p:sldLayoutId id="2147483763" r:id="rId2"/>
    <p:sldLayoutId id="2147483764" r:id="rId3"/>
    <p:sldLayoutId id="2147483765" r:id="rId4"/>
    <p:sldLayoutId id="2147483766" r:id="rId5"/>
    <p:sldLayoutId id="2147483767" r:id="rId6"/>
    <p:sldLayoutId id="2147483768" r:id="rId7"/>
    <p:sldLayoutId id="2147483769" r:id="rId8"/>
    <p:sldLayoutId id="2147483770" r:id="rId9"/>
    <p:sldLayoutId id="2147483771" r:id="rId10"/>
    <p:sldLayoutId id="2147483772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kumimoji="1"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kumimoji="1"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kumimoji="1"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kumimoji="1"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kumimoji="1"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kumimoji="1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kumimoji="1"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A419AD44-419D-41F8-962D-922601328761}"/>
              </a:ext>
            </a:extLst>
          </p:cNvPr>
          <p:cNvSpPr txBox="1"/>
          <p:nvPr/>
        </p:nvSpPr>
        <p:spPr>
          <a:xfrm>
            <a:off x="1503946" y="318532"/>
            <a:ext cx="9324475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3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推薦の言葉</a:t>
            </a:r>
            <a:endParaRPr lang="en-US" altLang="ja-JP" sz="36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lang="zh-TW" altLang="en-US" sz="28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立岡靴工房　立岡  海人 様</a:t>
            </a:r>
            <a:endParaRPr lang="en-US" altLang="zh-TW" sz="28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endParaRPr lang="en-US" altLang="ja-JP" sz="24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/>
            <a:endParaRPr lang="en-US" altLang="ja-JP" sz="2000" b="0" i="0" dirty="0">
              <a:effectLst/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/>
            <a:r>
              <a:rPr lang="ja-JP" altLang="en-US" sz="2000" b="0" i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</a:rPr>
              <a:t>「オーダーメイド革靴の製造販売」の立岡海人さんを推薦します。</a:t>
            </a:r>
            <a:endParaRPr lang="en-US" altLang="ja-JP" sz="2000" b="0" i="0" dirty="0">
              <a:effectLst/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/>
            <a:r>
              <a:rPr lang="ja-JP" altLang="en-US" sz="2000" b="0" i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</a:rPr>
              <a:t>講演会のスピーカーや大切なプレゼンテーションの機会に、自身のテンションを上げるためのアイテムを探していたところ、立岡さんが作るオーダーメイド革靴をご紹介いただきました。</a:t>
            </a:r>
            <a:endParaRPr lang="en-US" altLang="ja-JP" sz="2000" b="0" i="0" dirty="0">
              <a:effectLst/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/>
            <a:r>
              <a:rPr lang="ja-JP" altLang="en-US" sz="2000" b="0" i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</a:rPr>
              <a:t>何色もの生地を、決して奇抜ではなくおしゃれにカラフルに合わせられた革靴は、まさに世界に一つだけのアイテムになりました。</a:t>
            </a:r>
            <a:endParaRPr lang="en-US" altLang="ja-JP" sz="2000" b="0" i="0" dirty="0">
              <a:effectLst/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/>
            <a:r>
              <a:rPr lang="ja-JP" altLang="en-US" sz="2000" b="0" i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</a:rPr>
              <a:t>とっても気に入っています。</a:t>
            </a:r>
            <a:endParaRPr lang="en-US" altLang="ja-JP" sz="2000" b="0" i="0" dirty="0">
              <a:effectLst/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/>
            <a:r>
              <a:rPr lang="ja-JP" altLang="en-US" sz="2000" b="0" i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</a:rPr>
              <a:t>今後も、勝負所で着用して、勝率をアップしていきたいです。</a:t>
            </a:r>
            <a:endParaRPr lang="en-US" altLang="ja-JP" sz="2000" b="0" i="0" dirty="0">
              <a:effectLst/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2000">
                <a:latin typeface="メイリオ" panose="020B0604030504040204" pitchFamily="50" charset="-128"/>
                <a:ea typeface="メイリオ" panose="020B0604030504040204" pitchFamily="50" charset="-128"/>
              </a:rPr>
              <a:t>ここ</a:t>
            </a:r>
            <a:r>
              <a:rPr lang="ja-JP" altLang="en-US" sz="2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に、立岡さんを推薦いたします。</a:t>
            </a:r>
            <a:endParaRPr lang="en-US" altLang="ja-JP" sz="20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r"/>
            <a:r>
              <a:rPr lang="ja-JP" altLang="en-US" dirty="0">
                <a:latin typeface="メイリオ" panose="020B0604030504040204" pitchFamily="50" charset="-128"/>
                <a:ea typeface="メイリオ" panose="020B0604030504040204" pitchFamily="50" charset="-128"/>
              </a:rPr>
              <a:t>令和</a:t>
            </a:r>
            <a:r>
              <a:rPr lang="en-US" altLang="ja-JP" dirty="0">
                <a:latin typeface="メイリオ" panose="020B0604030504040204" pitchFamily="50" charset="-128"/>
                <a:ea typeface="メイリオ" panose="020B0604030504040204" pitchFamily="50" charset="-128"/>
              </a:rPr>
              <a:t>7</a:t>
            </a:r>
            <a:r>
              <a:rPr lang="ja-JP" altLang="en-US" dirty="0">
                <a:latin typeface="メイリオ" panose="020B0604030504040204" pitchFamily="50" charset="-128"/>
                <a:ea typeface="メイリオ" panose="020B0604030504040204" pitchFamily="50" charset="-128"/>
              </a:rPr>
              <a:t>年</a:t>
            </a:r>
            <a:r>
              <a:rPr lang="en-US" altLang="ja-JP" dirty="0">
                <a:latin typeface="メイリオ" panose="020B0604030504040204" pitchFamily="50" charset="-128"/>
                <a:ea typeface="メイリオ" panose="020B0604030504040204" pitchFamily="50" charset="-128"/>
              </a:rPr>
              <a:t>4</a:t>
            </a:r>
            <a:r>
              <a:rPr lang="ja-JP" altLang="en-US" dirty="0">
                <a:latin typeface="メイリオ" panose="020B0604030504040204" pitchFamily="50" charset="-128"/>
                <a:ea typeface="メイリオ" panose="020B0604030504040204" pitchFamily="50" charset="-128"/>
              </a:rPr>
              <a:t>月</a:t>
            </a:r>
            <a:r>
              <a:rPr lang="en-US" altLang="ja-JP" dirty="0">
                <a:latin typeface="メイリオ" panose="020B0604030504040204" pitchFamily="50" charset="-128"/>
                <a:ea typeface="メイリオ" panose="020B0604030504040204" pitchFamily="50" charset="-128"/>
              </a:rPr>
              <a:t>16</a:t>
            </a:r>
            <a:r>
              <a:rPr lang="ja-JP" altLang="en-US" dirty="0">
                <a:latin typeface="メイリオ" panose="020B0604030504040204" pitchFamily="50" charset="-128"/>
                <a:ea typeface="メイリオ" panose="020B0604030504040204" pitchFamily="50" charset="-128"/>
              </a:rPr>
              <a:t>日</a:t>
            </a:r>
          </a:p>
          <a:p>
            <a:pPr algn="r"/>
            <a:r>
              <a:rPr lang="ja-JP" altLang="en-US" dirty="0">
                <a:latin typeface="メイリオ" panose="020B0604030504040204" pitchFamily="50" charset="-128"/>
                <a:ea typeface="メイリオ" panose="020B0604030504040204" pitchFamily="50" charset="-128"/>
              </a:rPr>
              <a:t>株式会社コンダクター　代表取締役　斎藤　和貴</a:t>
            </a:r>
            <a:endParaRPr kumimoji="1" lang="ja-JP" altLang="en-US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57856052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シャボン">
  <a:themeElements>
    <a:clrScheme name="シャボン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シャボン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シャボン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C20BADFE-D095-436F-9677-9264042809F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TM03457510[[fn=シャボン]]</Template>
  <TotalTime>71</TotalTime>
  <Words>130</Words>
  <Application>Microsoft Office PowerPoint</Application>
  <PresentationFormat>ワイド画面</PresentationFormat>
  <Paragraphs>12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メイリオ</vt:lpstr>
      <vt:lpstr>Century Gothic</vt:lpstr>
      <vt:lpstr>Garamond</vt:lpstr>
      <vt:lpstr>シャボン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斎藤和貴</dc:creator>
  <cp:lastModifiedBy>和貴 斎藤</cp:lastModifiedBy>
  <cp:revision>14</cp:revision>
  <dcterms:created xsi:type="dcterms:W3CDTF">2022-03-12T01:20:10Z</dcterms:created>
  <dcterms:modified xsi:type="dcterms:W3CDTF">2025-04-16T09:41:34Z</dcterms:modified>
</cp:coreProperties>
</file>