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7" autoAdjust="0"/>
    <p:restoredTop sz="94660"/>
  </p:normalViewPr>
  <p:slideViewPr>
    <p:cSldViewPr snapToGrid="0">
      <p:cViewPr varScale="1">
        <p:scale>
          <a:sx n="80" d="100"/>
          <a:sy n="80" d="100"/>
        </p:scale>
        <p:origin x="102"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3C3BD54-29B9-3D42-B178-776ED395AA85}" type="datetimeFigureOut">
              <a:rPr lang="en-US" smtClean="0"/>
              <a:pPr/>
              <a:t>4/16/2025</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86BB3423-611C-6944-BA94-F2572F362413}" type="slidenum">
              <a:rPr lang="en-US" smtClean="0"/>
              <a:pPr/>
              <a:t>‹#›</a:t>
            </a:fld>
            <a:endParaRPr lang="en-US"/>
          </a:p>
        </p:txBody>
      </p:sp>
    </p:spTree>
    <p:extLst>
      <p:ext uri="{BB962C8B-B14F-4D97-AF65-F5344CB8AC3E}">
        <p14:creationId xmlns:p14="http://schemas.microsoft.com/office/powerpoint/2010/main" val="315550326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3C3BD54-29B9-3D42-B178-776ED395AA85}" type="datetimeFigureOut">
              <a:rPr lang="en-US" smtClean="0"/>
              <a:pPr/>
              <a:t>4/16/2025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3549663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3C3BD54-29B9-3D42-B178-776ED395AA85}" type="datetimeFigureOut">
              <a:rPr lang="en-US" smtClean="0"/>
              <a:pPr/>
              <a:t>4/16/2025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1652450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3C3BD54-29B9-3D42-B178-776ED395AA85}" type="datetimeFigureOut">
              <a:rPr lang="en-US" smtClean="0"/>
              <a:pPr/>
              <a:t>4/16/2025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352151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3C3BD54-29B9-3D42-B178-776ED395AA85}" type="datetimeFigureOut">
              <a:rPr lang="en-US" smtClean="0"/>
              <a:pPr/>
              <a:t>4/16/2025</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184413188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3C3BD54-29B9-3D42-B178-776ED395AA85}" type="datetimeFigureOut">
              <a:rPr lang="en-US" smtClean="0"/>
              <a:pPr/>
              <a:t>4/16/2025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2780650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3C3BD54-29B9-3D42-B178-776ED395AA85}" type="datetimeFigureOut">
              <a:rPr lang="en-US" smtClean="0"/>
              <a:pPr/>
              <a:t>4/16/2025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2417141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3C3BD54-29B9-3D42-B178-776ED395AA85}" type="datetimeFigureOut">
              <a:rPr lang="en-US" smtClean="0"/>
              <a:pPr/>
              <a:t>4/16/2025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662118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C3BD54-29B9-3D42-B178-776ED395AA85}" type="datetimeFigureOut">
              <a:rPr lang="en-US" smtClean="0"/>
              <a:pPr/>
              <a:t>4/16/2025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3276061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8" name="Date Placeholder 7"/>
          <p:cNvSpPr>
            <a:spLocks noGrp="1"/>
          </p:cNvSpPr>
          <p:nvPr>
            <p:ph type="dt" sz="half" idx="10"/>
          </p:nvPr>
        </p:nvSpPr>
        <p:spPr/>
        <p:txBody>
          <a:bodyPr/>
          <a:lstStyle/>
          <a:p>
            <a:fld id="{73C3BD54-29B9-3D42-B178-776ED395AA85}" type="datetimeFigureOut">
              <a:rPr lang="en-US" smtClean="0"/>
              <a:pPr/>
              <a:t>4/16/2025</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86BB3423-611C-6944-BA94-F2572F362413}"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42378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3C3BD54-29B9-3D42-B178-776ED395AA85}" type="datetimeFigureOut">
              <a:rPr lang="en-US" smtClean="0"/>
              <a:pPr/>
              <a:t>4/16/2025</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86BB3423-611C-6944-BA94-F2572F362413}"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721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3C3BD54-29B9-3D42-B178-776ED395AA85}" type="datetimeFigureOut">
              <a:rPr lang="en-US" smtClean="0"/>
              <a:pPr/>
              <a:t>4/16/2025</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86BB3423-611C-6944-BA94-F2572F362413}" type="slidenum">
              <a:rPr lang="en-US" smtClean="0"/>
              <a:pPr/>
              <a:t>‹#›</a:t>
            </a:fld>
            <a:endParaRPr lang="en-US"/>
          </a:p>
        </p:txBody>
      </p:sp>
    </p:spTree>
    <p:extLst>
      <p:ext uri="{BB962C8B-B14F-4D97-AF65-F5344CB8AC3E}">
        <p14:creationId xmlns:p14="http://schemas.microsoft.com/office/powerpoint/2010/main" val="4272173564"/>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kumimoji="1"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kumimoji="1"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A419AD44-419D-41F8-962D-922601328761}"/>
              </a:ext>
            </a:extLst>
          </p:cNvPr>
          <p:cNvSpPr txBox="1"/>
          <p:nvPr/>
        </p:nvSpPr>
        <p:spPr>
          <a:xfrm>
            <a:off x="1503946" y="318532"/>
            <a:ext cx="9324475" cy="5078313"/>
          </a:xfrm>
          <a:prstGeom prst="rect">
            <a:avLst/>
          </a:prstGeom>
          <a:noFill/>
        </p:spPr>
        <p:txBody>
          <a:bodyPr wrap="square" rtlCol="0">
            <a:spAutoFit/>
          </a:bodyPr>
          <a:lstStyle/>
          <a:p>
            <a:pPr algn="ctr"/>
            <a:r>
              <a:rPr lang="ja-JP" altLang="en-US" sz="3600" b="1" dirty="0">
                <a:latin typeface="メイリオ" panose="020B0604030504040204" pitchFamily="50" charset="-128"/>
                <a:ea typeface="メイリオ" panose="020B0604030504040204" pitchFamily="50" charset="-128"/>
              </a:rPr>
              <a:t>推薦の言葉</a:t>
            </a:r>
            <a:endParaRPr lang="en-US" altLang="ja-JP" sz="3600" b="1" dirty="0">
              <a:latin typeface="メイリオ" panose="020B0604030504040204" pitchFamily="50" charset="-128"/>
              <a:ea typeface="メイリオ" panose="020B0604030504040204" pitchFamily="50" charset="-128"/>
            </a:endParaRPr>
          </a:p>
          <a:p>
            <a:pPr algn="ctr"/>
            <a:r>
              <a:rPr lang="ja-JP" altLang="en-US" sz="2800" b="1" dirty="0">
                <a:latin typeface="メイリオ" panose="020B0604030504040204" pitchFamily="50" charset="-128"/>
                <a:ea typeface="メイリオ" panose="020B0604030504040204" pitchFamily="50" charset="-128"/>
              </a:rPr>
              <a:t>島田バス株式会社　後藤岳久様</a:t>
            </a:r>
            <a:endParaRPr lang="en-US" altLang="ja-JP" sz="2800" b="1" dirty="0">
              <a:latin typeface="メイリオ" panose="020B0604030504040204" pitchFamily="50" charset="-128"/>
              <a:ea typeface="メイリオ" panose="020B0604030504040204" pitchFamily="50" charset="-128"/>
            </a:endParaRPr>
          </a:p>
          <a:p>
            <a:pPr algn="ctr"/>
            <a:endParaRPr lang="en-US" altLang="ja-JP" sz="2400" b="1" dirty="0">
              <a:latin typeface="メイリオ" panose="020B0604030504040204" pitchFamily="50" charset="-128"/>
              <a:ea typeface="メイリオ" panose="020B0604030504040204" pitchFamily="50" charset="-128"/>
            </a:endParaRPr>
          </a:p>
          <a:p>
            <a:pPr algn="l"/>
            <a:endParaRPr lang="en-US" altLang="ja-JP" sz="2000" b="0" i="0" dirty="0">
              <a:effectLst/>
              <a:latin typeface="メイリオ" panose="020B0604030504040204" pitchFamily="50" charset="-128"/>
              <a:ea typeface="メイリオ" panose="020B0604030504040204" pitchFamily="50" charset="-128"/>
            </a:endParaRPr>
          </a:p>
          <a:p>
            <a:pPr algn="l"/>
            <a:r>
              <a:rPr lang="ja-JP" altLang="en-US" sz="2000" b="0" i="0" dirty="0">
                <a:effectLst/>
                <a:latin typeface="メイリオ" panose="020B0604030504040204" pitchFamily="50" charset="-128"/>
                <a:ea typeface="メイリオ" panose="020B0604030504040204" pitchFamily="50" charset="-128"/>
              </a:rPr>
              <a:t>「出張手配専門旅行会社」の後藤岳久さんを推薦します。</a:t>
            </a:r>
            <a:endParaRPr lang="en-US" altLang="ja-JP" sz="2000" b="0" i="0" dirty="0">
              <a:effectLst/>
              <a:latin typeface="メイリオ" panose="020B0604030504040204" pitchFamily="50" charset="-128"/>
              <a:ea typeface="メイリオ" panose="020B0604030504040204" pitchFamily="50" charset="-128"/>
            </a:endParaRPr>
          </a:p>
          <a:p>
            <a:pPr algn="l"/>
            <a:r>
              <a:rPr lang="ja-JP" altLang="en-US" sz="2000" b="0" i="0" dirty="0">
                <a:effectLst/>
                <a:latin typeface="メイリオ" panose="020B0604030504040204" pitchFamily="50" charset="-128"/>
                <a:ea typeface="メイリオ" panose="020B0604030504040204" pitchFamily="50" charset="-128"/>
              </a:rPr>
              <a:t>昨今はインバウンドのせいか、どこに行くにも旅費が高くなりました。しかも乗り換えのある出張を旅行サイトなどで自分で計画を立てて予約するのは時間がもったいないものです。</a:t>
            </a:r>
            <a:endParaRPr lang="en-US" altLang="ja-JP" sz="2000" b="0" i="0" dirty="0">
              <a:effectLst/>
              <a:latin typeface="メイリオ" panose="020B0604030504040204" pitchFamily="50" charset="-128"/>
              <a:ea typeface="メイリオ" panose="020B0604030504040204" pitchFamily="50" charset="-128"/>
            </a:endParaRPr>
          </a:p>
          <a:p>
            <a:pPr algn="l"/>
            <a:r>
              <a:rPr lang="ja-JP" altLang="en-US" sz="2000" b="0" i="0" dirty="0">
                <a:effectLst/>
                <a:latin typeface="メイリオ" panose="020B0604030504040204" pitchFamily="50" charset="-128"/>
                <a:ea typeface="メイリオ" panose="020B0604030504040204" pitchFamily="50" charset="-128"/>
              </a:rPr>
              <a:t>後藤さんに出張手配をお願いすると、こちらの要望をしっかりと実現してくれる完璧なプランを提供してくださいます。</a:t>
            </a:r>
            <a:endParaRPr lang="en-US" altLang="ja-JP" sz="2000" b="0" i="0" dirty="0">
              <a:effectLst/>
              <a:latin typeface="メイリオ" panose="020B0604030504040204" pitchFamily="50" charset="-128"/>
              <a:ea typeface="メイリオ" panose="020B0604030504040204" pitchFamily="50" charset="-128"/>
            </a:endParaRPr>
          </a:p>
          <a:p>
            <a:pPr algn="l"/>
            <a:r>
              <a:rPr lang="ja-JP" altLang="en-US" sz="2000" b="0" i="0" dirty="0">
                <a:effectLst/>
                <a:latin typeface="メイリオ" panose="020B0604030504040204" pitchFamily="50" charset="-128"/>
                <a:ea typeface="メイリオ" panose="020B0604030504040204" pitchFamily="50" charset="-128"/>
              </a:rPr>
              <a:t>今後も、出張手配は後藤さんにお任せして、仕事に集中したいと思います。</a:t>
            </a:r>
            <a:endParaRPr lang="en-US" altLang="ja-JP" sz="2000" b="0" i="0" dirty="0">
              <a:effectLst/>
              <a:latin typeface="メイリオ" panose="020B0604030504040204" pitchFamily="50" charset="-128"/>
              <a:ea typeface="メイリオ" panose="020B0604030504040204" pitchFamily="50" charset="-128"/>
            </a:endParaRPr>
          </a:p>
          <a:p>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ここに、後藤さんを推薦</a:t>
            </a:r>
            <a:r>
              <a:rPr lang="ja-JP" altLang="en-US" sz="2000">
                <a:latin typeface="メイリオ" panose="020B0604030504040204" pitchFamily="50" charset="-128"/>
                <a:ea typeface="メイリオ" panose="020B0604030504040204" pitchFamily="50" charset="-128"/>
              </a:rPr>
              <a:t>いたします。</a:t>
            </a:r>
            <a:endParaRPr lang="en-US" altLang="ja-JP" sz="2000" dirty="0">
              <a:latin typeface="メイリオ" panose="020B0604030504040204" pitchFamily="50" charset="-128"/>
              <a:ea typeface="メイリオ" panose="020B0604030504040204" pitchFamily="50" charset="-128"/>
            </a:endParaRPr>
          </a:p>
          <a:p>
            <a:pPr algn="r"/>
            <a:r>
              <a:rPr lang="ja-JP" altLang="en-US" dirty="0">
                <a:latin typeface="メイリオ" panose="020B0604030504040204" pitchFamily="50" charset="-128"/>
                <a:ea typeface="メイリオ" panose="020B0604030504040204" pitchFamily="50" charset="-128"/>
              </a:rPr>
              <a:t>令和</a:t>
            </a:r>
            <a:r>
              <a:rPr lang="en-US" altLang="ja-JP" dirty="0">
                <a:latin typeface="メイリオ" panose="020B0604030504040204" pitchFamily="50" charset="-128"/>
                <a:ea typeface="メイリオ" panose="020B0604030504040204" pitchFamily="50" charset="-128"/>
              </a:rPr>
              <a:t>7</a:t>
            </a:r>
            <a:r>
              <a:rPr lang="ja-JP" altLang="en-US" dirty="0">
                <a:latin typeface="メイリオ" panose="020B0604030504040204" pitchFamily="50" charset="-128"/>
                <a:ea typeface="メイリオ" panose="020B0604030504040204" pitchFamily="50" charset="-128"/>
              </a:rPr>
              <a:t>年</a:t>
            </a:r>
            <a:r>
              <a:rPr lang="en-US" altLang="ja-JP" dirty="0">
                <a:latin typeface="メイリオ" panose="020B0604030504040204" pitchFamily="50" charset="-128"/>
                <a:ea typeface="メイリオ" panose="020B0604030504040204" pitchFamily="50" charset="-128"/>
              </a:rPr>
              <a:t>4</a:t>
            </a:r>
            <a:r>
              <a:rPr lang="ja-JP" altLang="en-US" dirty="0">
                <a:latin typeface="メイリオ" panose="020B0604030504040204" pitchFamily="50" charset="-128"/>
                <a:ea typeface="メイリオ" panose="020B0604030504040204" pitchFamily="50" charset="-128"/>
              </a:rPr>
              <a:t>月</a:t>
            </a:r>
            <a:r>
              <a:rPr lang="en-US" altLang="ja-JP" dirty="0">
                <a:latin typeface="メイリオ" panose="020B0604030504040204" pitchFamily="50" charset="-128"/>
                <a:ea typeface="メイリオ" panose="020B0604030504040204" pitchFamily="50" charset="-128"/>
              </a:rPr>
              <a:t>16</a:t>
            </a:r>
            <a:r>
              <a:rPr lang="ja-JP" altLang="en-US" dirty="0">
                <a:latin typeface="メイリオ" panose="020B0604030504040204" pitchFamily="50" charset="-128"/>
                <a:ea typeface="メイリオ" panose="020B0604030504040204" pitchFamily="50" charset="-128"/>
              </a:rPr>
              <a:t>日</a:t>
            </a:r>
          </a:p>
          <a:p>
            <a:pPr algn="r"/>
            <a:r>
              <a:rPr lang="ja-JP" altLang="en-US" dirty="0">
                <a:latin typeface="メイリオ" panose="020B0604030504040204" pitchFamily="50" charset="-128"/>
                <a:ea typeface="メイリオ" panose="020B0604030504040204" pitchFamily="50" charset="-128"/>
              </a:rPr>
              <a:t>株式会社コンダクター　代表取締役　斎藤　和貴</a:t>
            </a:r>
            <a:endParaRPr kumimoji="1" lang="ja-JP" altLang="en-US"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785605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シャボン">
  <a:themeElements>
    <a:clrScheme name="シャボン">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シャボン">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シャボン">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TM03457510[[fn=シャボン]]</Template>
  <TotalTime>68</TotalTime>
  <Words>138</Words>
  <Application>Microsoft Office PowerPoint</Application>
  <PresentationFormat>ワイド画面</PresentationFormat>
  <Paragraphs>12</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メイリオ</vt:lpstr>
      <vt:lpstr>Century Gothic</vt:lpstr>
      <vt:lpstr>Garamond</vt:lpstr>
      <vt:lpstr>シャボン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斎藤和貴</dc:creator>
  <cp:lastModifiedBy>和貴 斎藤</cp:lastModifiedBy>
  <cp:revision>13</cp:revision>
  <dcterms:created xsi:type="dcterms:W3CDTF">2022-03-12T01:20:10Z</dcterms:created>
  <dcterms:modified xsi:type="dcterms:W3CDTF">2025-04-16T09:36:46Z</dcterms:modified>
</cp:coreProperties>
</file>