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handoutMasterIdLst>
    <p:handoutMasterId r:id="rId4"/>
  </p:handoutMasterIdLst>
  <p:sldIdLst>
    <p:sldId id="272" r:id="rId2"/>
  </p:sldIdLst>
  <p:sldSz cx="12192000" cy="6858000"/>
  <p:notesSz cx="6858000" cy="91440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70" d="100"/>
          <a:sy n="70" d="100"/>
        </p:scale>
        <p:origin x="90" y="6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4DA88A-700E-4959-AD05-3C421866BDC6}" type="datetime4">
              <a:rPr kumimoji="1" lang="ja-JP" altLang="en-US" smtClean="0">
                <a:latin typeface="Meiryo UI" panose="020B0604030504040204" pitchFamily="50" charset="-128"/>
                <a:ea typeface="Meiryo UI" panose="020B0604030504040204" pitchFamily="50" charset="-128"/>
              </a:rPr>
              <a:t>2025年4月29日</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09A4F4-89FA-4551-A9F4-ECDBD52C06D6}" type="slidenum">
              <a:rPr kumimoji="1" lang="en-US" altLang="ja-JP"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4810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EECA54F6-A409-4052-BA8C-D33E3AF8AD29}" type="datetime4">
              <a:rPr lang="ja-JP" altLang="en-US" smtClean="0"/>
              <a:pPr/>
              <a:t>2025年4月29日</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noProof="0"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893B0CF2-7F87-4E02-A248-870047730F99}" type="slidenum">
              <a:rPr lang="en-US" altLang="ja-JP" smtClean="0"/>
              <a:pPr/>
              <a:t>‹#›</a:t>
            </a:fld>
            <a:endParaRPr lang="ja-JP" alt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rtlCol="0"/>
          <a:lstStyle/>
          <a:p>
            <a:pPr rtl="0"/>
            <a:fld id="{893B0CF2-7F87-4E02-A248-870047730F99}" type="slidenum">
              <a:rPr lang="en-US" altLang="ja-JP" smtClean="0">
                <a:latin typeface="Meiryo UI" panose="020B0604030504040204" pitchFamily="50" charset="-128"/>
                <a:ea typeface="Meiryo UI" panose="020B0604030504040204" pitchFamily="50" charset="-128"/>
              </a:r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1"/>
      </p:bgRef>
    </p:bg>
    <p:spTree>
      <p:nvGrpSpPr>
        <p:cNvPr id="1" name=""/>
        <p:cNvGrpSpPr/>
        <p:nvPr/>
      </p:nvGrpSpPr>
      <p:grpSpPr>
        <a:xfrm>
          <a:off x="0" y="0"/>
          <a:ext cx="0" cy="0"/>
          <a:chOff x="0" y="0"/>
          <a:chExt cx="0" cy="0"/>
        </a:xfrm>
      </p:grpSpPr>
      <p:grpSp>
        <p:nvGrpSpPr>
          <p:cNvPr id="10" name="グループ 9"/>
          <p:cNvGrpSpPr/>
          <p:nvPr/>
        </p:nvGrpSpPr>
        <p:grpSpPr>
          <a:xfrm>
            <a:off x="0" y="6208894"/>
            <a:ext cx="12192000" cy="649106"/>
            <a:chOff x="0" y="6208894"/>
            <a:chExt cx="12192000" cy="649106"/>
          </a:xfrm>
        </p:grpSpPr>
        <p:sp>
          <p:nvSpPr>
            <p:cNvPr id="2" name="長方形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ja-JP" altLang="en-US" noProof="0" dirty="0"/>
            </a:p>
          </p:txBody>
        </p:sp>
        <p:cxnSp>
          <p:nvCxnSpPr>
            <p:cNvPr id="7" name="直線​​コネクタ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直線​​コネクタ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タイトル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17" name="サブタイトル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ja-JP" altLang="en-US" noProof="0"/>
              <a:t>マスター サブタイトルの書式設定</a:t>
            </a:r>
            <a:endParaRPr kumimoji="0" lang="ja-JP" altLang="en-US" noProof="0" dirty="0"/>
          </a:p>
        </p:txBody>
      </p:sp>
      <p:sp>
        <p:nvSpPr>
          <p:cNvPr id="30" name="日付プレースホルダー 29"/>
          <p:cNvSpPr>
            <a:spLocks noGrp="1"/>
          </p:cNvSpPr>
          <p:nvPr>
            <p:ph type="dt" sz="half" idx="10"/>
          </p:nvPr>
        </p:nvSpPr>
        <p:spPr/>
        <p:txBody>
          <a:bodyPr rtlCol="0"/>
          <a:lstStyle/>
          <a:p>
            <a:pPr rtl="0"/>
            <a:fld id="{E7D9F5B4-D2B9-4671-9B63-0110E6386A4E}" type="datetime4">
              <a:rPr lang="ja-JP" altLang="en-US" smtClean="0"/>
              <a:t>2025年4月29日</a:t>
            </a:fld>
            <a:endParaRPr lang="en-US" dirty="0"/>
          </a:p>
        </p:txBody>
      </p:sp>
      <p:sp>
        <p:nvSpPr>
          <p:cNvPr id="19" name="フッター プレースホルダー 18"/>
          <p:cNvSpPr>
            <a:spLocks noGrp="1"/>
          </p:cNvSpPr>
          <p:nvPr>
            <p:ph type="ftr" sz="quarter" idx="11"/>
          </p:nvPr>
        </p:nvSpPr>
        <p:spPr/>
        <p:txBody>
          <a:bodyPr rtlCol="0"/>
          <a:lstStyle/>
          <a:p>
            <a:pPr rtl="0"/>
            <a:r>
              <a:rPr lang="ja-JP" altLang="en-US" noProof="0" dirty="0"/>
              <a:t>フッターを追加</a:t>
            </a:r>
          </a:p>
        </p:txBody>
      </p:sp>
      <p:sp>
        <p:nvSpPr>
          <p:cNvPr id="27" name="スライド番号プレースホルダー 2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0189D195-22A8-4E03-A4C1-FF558F7B427F}" type="datetime4">
              <a:rPr lang="ja-JP" altLang="en-US" smtClean="0"/>
              <a:t>2025年4月29日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914402"/>
            <a:ext cx="2743200" cy="5211763"/>
          </a:xfrm>
        </p:spPr>
        <p:txBody>
          <a:bodyPr vert="eaVert"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a:xfrm>
            <a:off x="609600" y="914402"/>
            <a:ext cx="8026400" cy="5211763"/>
          </a:xfrm>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A59B777F-2BA6-42C0-83EF-2CC97DD0D6E7}" type="datetime4">
              <a:rPr lang="ja-JP" altLang="en-US" smtClean="0"/>
              <a:t>2025年4月29日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idx="1"/>
          </p:nvPr>
        </p:nvSpPr>
        <p:spPr/>
        <p:txBody>
          <a:bodyPr rtlCol="0"/>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日付プレースホルダー 3"/>
          <p:cNvSpPr>
            <a:spLocks noGrp="1"/>
          </p:cNvSpPr>
          <p:nvPr>
            <p:ph type="dt" sz="half" idx="10"/>
          </p:nvPr>
        </p:nvSpPr>
        <p:spPr/>
        <p:txBody>
          <a:bodyPr rtlCol="0"/>
          <a:lstStyle/>
          <a:p>
            <a:pPr rtl="0"/>
            <a:fld id="{030C11D6-D226-45B1-8AA5-91C501F3B0E7}" type="datetime4">
              <a:rPr lang="ja-JP" altLang="en-US" smtClean="0"/>
              <a:t>2025年4月29日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テキスト プレースホルダー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ja-JP" altLang="en-US" noProof="0"/>
              <a:t>マスター テキストの書式設定</a:t>
            </a:r>
          </a:p>
        </p:txBody>
      </p:sp>
      <p:sp>
        <p:nvSpPr>
          <p:cNvPr id="4" name="日付プレースホルダー 3"/>
          <p:cNvSpPr>
            <a:spLocks noGrp="1"/>
          </p:cNvSpPr>
          <p:nvPr>
            <p:ph type="dt" sz="half" idx="10"/>
          </p:nvPr>
        </p:nvSpPr>
        <p:spPr/>
        <p:txBody>
          <a:bodyPr rtlCol="0"/>
          <a:lstStyle/>
          <a:p>
            <a:pPr rtl="0"/>
            <a:fld id="{E5400AA1-06A4-444F-94EA-80BA16484187}" type="datetime4">
              <a:rPr lang="ja-JP" altLang="en-US" smtClean="0"/>
              <a:t>2025年4月29日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0972800" cy="1143000"/>
          </a:xfrm>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コンテンツ プレースホルダー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5" name="日付プレースホルダー 4"/>
          <p:cNvSpPr>
            <a:spLocks noGrp="1"/>
          </p:cNvSpPr>
          <p:nvPr>
            <p:ph type="dt" sz="half" idx="10"/>
          </p:nvPr>
        </p:nvSpPr>
        <p:spPr/>
        <p:txBody>
          <a:bodyPr rtlCol="0"/>
          <a:lstStyle/>
          <a:p>
            <a:pPr rtl="0"/>
            <a:fld id="{7538B790-6ACD-441F-B06D-4917F8B429D2}" type="datetime4">
              <a:rPr lang="ja-JP" altLang="en-US" smtClean="0"/>
              <a:t>2025年4月29日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0972800" cy="1143000"/>
          </a:xfrm>
        </p:spPr>
        <p:txBody>
          <a:bodyPr tIns="45720" rtlCol="0" anchor="b"/>
          <a:lstStyle>
            <a:lvl1pPr>
              <a:defRPr/>
            </a:lvl1pPr>
          </a:lstStyle>
          <a:p>
            <a:pPr rtl="0"/>
            <a:r>
              <a:rPr lang="ja-JP" altLang="en-US"/>
              <a:t>マスター タイトルの書式設定</a:t>
            </a:r>
            <a:endParaRPr kumimoji="0" lang="en-US" dirty="0"/>
          </a:p>
        </p:txBody>
      </p:sp>
      <p:sp>
        <p:nvSpPr>
          <p:cNvPr id="3" name="テキスト プレースホルダー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5" name="コンテンツ プレースホルダー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4" name="テキスト プレースホルダー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6" name="コンテンツ プレースホルダー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7" name="日付プレースホルダー 6"/>
          <p:cNvSpPr>
            <a:spLocks noGrp="1"/>
          </p:cNvSpPr>
          <p:nvPr>
            <p:ph type="dt" sz="half" idx="10"/>
          </p:nvPr>
        </p:nvSpPr>
        <p:spPr/>
        <p:txBody>
          <a:bodyPr rtlCol="0"/>
          <a:lstStyle/>
          <a:p>
            <a:pPr rtl="0"/>
            <a:fld id="{BA296CEC-F0EC-4499-B406-555829E93D38}" type="datetime4">
              <a:rPr lang="ja-JP" altLang="en-US" smtClean="0"/>
              <a:t>2025年4月29日</a:t>
            </a:fld>
            <a:endParaRPr lang="en-US" dirty="0"/>
          </a:p>
        </p:txBody>
      </p:sp>
      <p:sp>
        <p:nvSpPr>
          <p:cNvPr id="8" name="フッター プレースホルダー 7"/>
          <p:cNvSpPr>
            <a:spLocks noGrp="1"/>
          </p:cNvSpPr>
          <p:nvPr>
            <p:ph type="ftr" sz="quarter" idx="11"/>
          </p:nvPr>
        </p:nvSpPr>
        <p:spPr/>
        <p:txBody>
          <a:bodyPr rtlCol="0"/>
          <a:lstStyle/>
          <a:p>
            <a:pPr rtl="0"/>
            <a:r>
              <a:rPr lang="ja" dirty="0"/>
              <a:t>フッターを追加</a:t>
            </a:r>
            <a:endParaRPr lang="en-US" dirty="0"/>
          </a:p>
        </p:txBody>
      </p:sp>
      <p:sp>
        <p:nvSpPr>
          <p:cNvPr id="9" name="スライド番号プレースホルダー 8"/>
          <p:cNvSpPr>
            <a:spLocks noGrp="1"/>
          </p:cNvSpPr>
          <p:nvPr>
            <p:ph type="sldNum" sz="quarter" idx="12"/>
          </p:nvPr>
        </p:nvSpPr>
        <p:spPr/>
        <p:txBody>
          <a:bodyPr rtlCol="0"/>
          <a:lstStyle/>
          <a:p>
            <a:pPr rtl="0"/>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日付プレースホルダー 2"/>
          <p:cNvSpPr>
            <a:spLocks noGrp="1"/>
          </p:cNvSpPr>
          <p:nvPr>
            <p:ph type="dt" sz="half" idx="10"/>
          </p:nvPr>
        </p:nvSpPr>
        <p:spPr/>
        <p:txBody>
          <a:bodyPr rtlCol="0"/>
          <a:lstStyle/>
          <a:p>
            <a:pPr rtl="0"/>
            <a:fld id="{7BC8EE4A-0564-4F19-AF56-1B86A81857A1}" type="datetime4">
              <a:rPr lang="ja-JP" altLang="en-US" smtClean="0"/>
              <a:t>2025年4月29日</a:t>
            </a:fld>
            <a:endParaRPr lang="en-US"/>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5" name="スライド番号プレースホルダー 4"/>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AAD0A0B1-5389-4168-8C71-456999E01C6A}" type="datetime4">
              <a:rPr lang="ja-JP" altLang="en-US" smtClean="0"/>
              <a:t>2025年4月29日</a:t>
            </a:fld>
            <a:endParaRPr lang="en-US" dirty="0"/>
          </a:p>
        </p:txBody>
      </p:sp>
      <p:sp>
        <p:nvSpPr>
          <p:cNvPr id="3" name="フッター プレースホルダー 2"/>
          <p:cNvSpPr>
            <a:spLocks noGrp="1"/>
          </p:cNvSpPr>
          <p:nvPr>
            <p:ph type="ftr" sz="quarter" idx="11"/>
          </p:nvPr>
        </p:nvSpPr>
        <p:spPr/>
        <p:txBody>
          <a:bodyPr rtlCol="0"/>
          <a:lstStyle/>
          <a:p>
            <a:pPr rtl="0"/>
            <a:r>
              <a:rPr lang="ja-JP" altLang="en-US" noProof="0" dirty="0"/>
              <a:t>フッターを追加</a:t>
            </a:r>
          </a:p>
        </p:txBody>
      </p:sp>
      <p:sp>
        <p:nvSpPr>
          <p:cNvPr id="4" name="スライド番号プレースホルダー 3"/>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4" name="コンテンツ プレースホルダー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3" name="テキスト プレースホルダー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3DFAF4E1-8E5B-454D-966C-37225B9702A6}" type="datetime4">
              <a:rPr lang="ja-JP" altLang="en-US" smtClean="0"/>
              <a:t>2025年4月29日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キャプション付きの画像">
    <p:spTree>
      <p:nvGrpSpPr>
        <p:cNvPr id="1" name=""/>
        <p:cNvGrpSpPr/>
        <p:nvPr/>
      </p:nvGrpSpPr>
      <p:grpSpPr>
        <a:xfrm>
          <a:off x="0" y="0"/>
          <a:ext cx="0" cy="0"/>
          <a:chOff x="0" y="0"/>
          <a:chExt cx="0" cy="0"/>
        </a:xfrm>
      </p:grpSpPr>
      <p:sp>
        <p:nvSpPr>
          <p:cNvPr id="9" name="1 つの角を切り取って丸めた四角形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12" name="直角三角形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2" name="タイトル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ja-JP" altLang="en-US" noProof="0"/>
              <a:t>マスター タイトルの書式設定</a:t>
            </a:r>
            <a:endParaRPr kumimoji="0"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ja-JP" altLang="en-US" noProof="0"/>
              <a:t>アイコンをクリックして図を追加</a:t>
            </a:r>
            <a:endParaRPr kumimoji="0" lang="ja-JP" altLang="en-US" noProof="0" dirty="0"/>
          </a:p>
        </p:txBody>
      </p:sp>
      <p:sp>
        <p:nvSpPr>
          <p:cNvPr id="4" name="テキスト プレースホルダー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3BA228A8-1DDA-4C9E-B7BB-B3D4A4576159}" type="datetime4">
              <a:rPr lang="ja-JP" altLang="en-US" smtClean="0"/>
              <a:t>2025年4月29日</a:t>
            </a:fld>
            <a:endParaRPr lang="en-US"/>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a:xfrm>
            <a:off x="10769600" y="6356351"/>
            <a:ext cx="812800" cy="365125"/>
          </a:xfrm>
        </p:spPr>
        <p:txBody>
          <a:bodyPr rtlCol="0"/>
          <a:lstStyle/>
          <a:p>
            <a:pPr rtl="0"/>
            <a:fld id="{401CF334-2D5C-4859-84A6-CA7E6E43FAEB}" type="slidenum">
              <a:rPr lang="en-US" altLang="ja-JP" noProof="0" smtClean="0"/>
              <a:t>‹#›</a:t>
            </a:fld>
            <a:endParaRPr lang="ja-JP" altLang="en-US" noProof="0" dirty="0"/>
          </a:p>
        </p:txBody>
      </p:sp>
      <p:sp>
        <p:nvSpPr>
          <p:cNvPr id="10" name="フリーフォーム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11" name="フリーフォーム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グループ 24"/>
          <p:cNvGrpSpPr/>
          <p:nvPr/>
        </p:nvGrpSpPr>
        <p:grpSpPr>
          <a:xfrm>
            <a:off x="-29028" y="-7144"/>
            <a:ext cx="12240731" cy="6879658"/>
            <a:chOff x="0" y="-21658"/>
            <a:chExt cx="12240731" cy="6879658"/>
          </a:xfrm>
        </p:grpSpPr>
        <p:sp>
          <p:nvSpPr>
            <p:cNvPr id="26" name="長方形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grpSp>
          <p:nvGrpSpPr>
            <p:cNvPr id="27" name="グループ 26"/>
            <p:cNvGrpSpPr/>
            <p:nvPr/>
          </p:nvGrpSpPr>
          <p:grpSpPr>
            <a:xfrm>
              <a:off x="0" y="-21658"/>
              <a:ext cx="12240731" cy="1041400"/>
              <a:chOff x="-25356" y="-7144"/>
              <a:chExt cx="12240731" cy="1041400"/>
            </a:xfrm>
          </p:grpSpPr>
          <p:sp>
            <p:nvSpPr>
              <p:cNvPr id="28" name="フリーフォーム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29" name="フリーフォーム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grpSp>
            <p:nvGrpSpPr>
              <p:cNvPr id="31" name="グループ 30"/>
              <p:cNvGrpSpPr/>
              <p:nvPr/>
            </p:nvGrpSpPr>
            <p:grpSpPr>
              <a:xfrm>
                <a:off x="-25356" y="202408"/>
                <a:ext cx="12240731" cy="649224"/>
                <a:chOff x="-19045" y="216550"/>
                <a:chExt cx="9180548" cy="649224"/>
              </a:xfrm>
            </p:grpSpPr>
            <p:sp>
              <p:nvSpPr>
                <p:cNvPr id="32" name="フリーフォーム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sp>
              <p:nvSpPr>
                <p:cNvPr id="33" name="フリーフォーム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grpSp>
        </p:grpSp>
      </p:grpSp>
      <p:sp>
        <p:nvSpPr>
          <p:cNvPr id="9" name="タイトル プレースホルダー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ja-JP" altLang="en-US" noProof="0" dirty="0"/>
              <a:t>クリックしてマスター タイトルのスタイルを編集</a:t>
            </a:r>
            <a:endParaRPr kumimoji="0" lang="ja-JP" altLang="en-US" noProof="0" dirty="0"/>
          </a:p>
        </p:txBody>
      </p:sp>
      <p:sp>
        <p:nvSpPr>
          <p:cNvPr id="30" name="テキスト プレースホルダー 29"/>
          <p:cNvSpPr>
            <a:spLocks noGrp="1"/>
          </p:cNvSpPr>
          <p:nvPr>
            <p:ph type="body" idx="1"/>
          </p:nvPr>
        </p:nvSpPr>
        <p:spPr>
          <a:xfrm>
            <a:off x="609600" y="1935480"/>
            <a:ext cx="10972800" cy="4343400"/>
          </a:xfrm>
          <a:prstGeom prst="rect">
            <a:avLst/>
          </a:prstGeom>
        </p:spPr>
        <p:txBody>
          <a:bodyPr vert="horz" rtlCol="0">
            <a:normAutofit/>
          </a:bodyPr>
          <a:lstStyle/>
          <a:p>
            <a:pPr lvl="0" rtl="0" eaLnBrk="1" latinLnBrk="0" hangingPunct="1"/>
            <a:r>
              <a:rPr lang="ja-JP" altLang="en-US" noProof="0" dirty="0"/>
              <a:t>クリックしてマスター テキストのスタイルを編集</a:t>
            </a:r>
          </a:p>
          <a:p>
            <a:pPr lvl="1" rtl="0" eaLnBrk="1" latinLnBrk="0" hangingPunct="1"/>
            <a:r>
              <a:rPr lang="ja-JP" altLang="en-US" noProof="0" dirty="0"/>
              <a:t>第 </a:t>
            </a:r>
            <a:r>
              <a:rPr lang="en-US" altLang="ja-JP" noProof="0" dirty="0"/>
              <a:t>2 </a:t>
            </a:r>
            <a:r>
              <a:rPr lang="ja-JP" altLang="en-US" noProof="0" dirty="0"/>
              <a:t>レベル</a:t>
            </a:r>
          </a:p>
          <a:p>
            <a:pPr lvl="2" rtl="0" eaLnBrk="1" latinLnBrk="0" hangingPunct="1"/>
            <a:r>
              <a:rPr lang="ja-JP" altLang="en-US" noProof="0" dirty="0"/>
              <a:t>第 </a:t>
            </a:r>
            <a:r>
              <a:rPr lang="en-US" altLang="ja-JP" noProof="0" dirty="0"/>
              <a:t>3 </a:t>
            </a:r>
            <a:r>
              <a:rPr lang="ja-JP" altLang="en-US" noProof="0" dirty="0"/>
              <a:t>レベル</a:t>
            </a:r>
          </a:p>
          <a:p>
            <a:pPr lvl="3" rtl="0" eaLnBrk="1" latinLnBrk="0" hangingPunct="1"/>
            <a:r>
              <a:rPr lang="ja-JP" altLang="en-US" noProof="0" dirty="0"/>
              <a:t>第 </a:t>
            </a:r>
            <a:r>
              <a:rPr lang="en-US" altLang="ja-JP" noProof="0" dirty="0"/>
              <a:t>4 </a:t>
            </a:r>
            <a:r>
              <a:rPr lang="ja-JP" altLang="en-US" noProof="0" dirty="0"/>
              <a:t>レベル</a:t>
            </a:r>
          </a:p>
          <a:p>
            <a:pPr lvl="4" rtl="0" eaLnBrk="1" latinLnBrk="0" hangingPunct="1"/>
            <a:r>
              <a:rPr lang="ja-JP" altLang="en-US" noProof="0" dirty="0"/>
              <a:t>第 </a:t>
            </a:r>
            <a:r>
              <a:rPr lang="en-US" altLang="ja-JP" noProof="0" dirty="0"/>
              <a:t>5 </a:t>
            </a:r>
            <a:r>
              <a:rPr lang="ja-JP" altLang="en-US" noProof="0" dirty="0"/>
              <a:t>レベル</a:t>
            </a:r>
          </a:p>
        </p:txBody>
      </p:sp>
      <p:sp>
        <p:nvSpPr>
          <p:cNvPr id="10" name="日付プレースホルダー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196E8732-2B4B-4F0A-8362-53F7A7DF2931}" type="datetime4">
              <a:rPr lang="ja-JP" altLang="en-US" smtClean="0"/>
              <a:t>2025年4月29日</a:t>
            </a:fld>
            <a:endParaRPr lang="en-US" dirty="0"/>
          </a:p>
        </p:txBody>
      </p:sp>
      <p:sp>
        <p:nvSpPr>
          <p:cNvPr id="22" name="フッター プレースホルダー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r>
              <a:rPr lang="ja-JP" altLang="en-US" noProof="0" dirty="0"/>
              <a:t>フッターを追加</a:t>
            </a:r>
          </a:p>
        </p:txBody>
      </p:sp>
      <p:sp>
        <p:nvSpPr>
          <p:cNvPr id="18" name="スライド番号プレースホルダー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401CF334-2D5C-4859-84A6-CA7E6E43FAEB}" type="slidenum">
              <a:rPr lang="en-US" altLang="ja-JP" noProof="0" smtClean="0"/>
              <a:pPr/>
              <a:t>‹#›</a:t>
            </a:fld>
            <a:endParaRPr lang="ja-JP" altLang="en-US"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1" sz="5000" b="0" kern="1200">
          <a:ln>
            <a:noFill/>
          </a:ln>
          <a:solidFill>
            <a:schemeClr val="tx2"/>
          </a:solidFill>
          <a:effectLst/>
          <a:latin typeface="Meiryo UI" panose="020B0604030504040204" pitchFamily="50" charset="-128"/>
          <a:ea typeface="Meiryo UI" panose="020B0604030504040204" pitchFamily="50" charset="-128"/>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2045300" y="845127"/>
            <a:ext cx="6419827" cy="651164"/>
          </a:xfrm>
        </p:spPr>
        <p:txBody>
          <a:bodyPr rtlCol="0">
            <a:normAutofit/>
          </a:bodyPr>
          <a:lstStyle/>
          <a:p>
            <a:pPr algn="l" rtl="0"/>
            <a:r>
              <a:rPr lang="ja-JP" altLang="en-US" sz="2800" dirty="0">
                <a:latin typeface="メイリオ" panose="020B0604030504040204" pitchFamily="50" charset="-128"/>
                <a:ea typeface="メイリオ" panose="020B0604030504040204" pitchFamily="50" charset="-128"/>
              </a:rPr>
              <a:t>有限会社いさみや　畠山　憲之 様</a:t>
            </a:r>
          </a:p>
        </p:txBody>
      </p:sp>
      <p:sp>
        <p:nvSpPr>
          <p:cNvPr id="5" name="サブタイトル 4"/>
          <p:cNvSpPr>
            <a:spLocks noGrp="1"/>
          </p:cNvSpPr>
          <p:nvPr>
            <p:ph type="subTitle" idx="1"/>
          </p:nvPr>
        </p:nvSpPr>
        <p:spPr>
          <a:xfrm>
            <a:off x="561109" y="1825123"/>
            <a:ext cx="11069782" cy="3207754"/>
          </a:xfrm>
        </p:spPr>
        <p:txBody>
          <a:bodyPr rtlCol="0">
            <a:normAutofit lnSpcReduction="10000"/>
          </a:bodyPr>
          <a:lstStyle/>
          <a:p>
            <a:pPr algn="l" rtl="0"/>
            <a:r>
              <a:rPr lang="ja-JP" altLang="en-US" dirty="0">
                <a:latin typeface="メイリオ" panose="020B0604030504040204" pitchFamily="50" charset="-128"/>
                <a:ea typeface="メイリオ" panose="020B0604030504040204" pitchFamily="50" charset="-128"/>
              </a:rPr>
              <a:t>　お客さまのところに訪問する手土産物を考えていた時、</a:t>
            </a:r>
            <a:endParaRPr lang="en-US" altLang="ja-JP" dirty="0">
              <a:latin typeface="メイリオ" panose="020B0604030504040204" pitchFamily="50" charset="-128"/>
              <a:ea typeface="メイリオ" panose="020B0604030504040204" pitchFamily="50" charset="-128"/>
            </a:endParaRPr>
          </a:p>
          <a:p>
            <a:pPr algn="l" rtl="0"/>
            <a:r>
              <a:rPr lang="ja-JP" altLang="en-US" dirty="0">
                <a:latin typeface="メイリオ" panose="020B0604030504040204" pitchFamily="50" charset="-128"/>
                <a:ea typeface="メイリオ" panose="020B0604030504040204" pitchFamily="50" charset="-128"/>
              </a:rPr>
              <a:t>「塩あんプリン」を思いついたのですがクール便だし訪問までの日にちがなく無理を承知で相談したところ時間指定で何とか対応頂き、</a:t>
            </a:r>
            <a:endParaRPr lang="en-US" altLang="ja-JP" dirty="0">
              <a:latin typeface="メイリオ" panose="020B0604030504040204" pitchFamily="50" charset="-128"/>
              <a:ea typeface="メイリオ" panose="020B0604030504040204" pitchFamily="50" charset="-128"/>
            </a:endParaRPr>
          </a:p>
          <a:p>
            <a:pPr algn="l" rtl="0"/>
            <a:r>
              <a:rPr lang="ja-JP" altLang="en-US" dirty="0">
                <a:latin typeface="メイリオ" panose="020B0604030504040204" pitchFamily="50" charset="-128"/>
                <a:ea typeface="メイリオ" panose="020B0604030504040204" pitchFamily="50" charset="-128"/>
              </a:rPr>
              <a:t>訪問中にサプライズで届き顧客に大変喜んで頂きました。</a:t>
            </a:r>
            <a:endParaRPr lang="en-US" altLang="ja-JP" dirty="0">
              <a:latin typeface="メイリオ" panose="020B0604030504040204" pitchFamily="50" charset="-128"/>
              <a:ea typeface="メイリオ" panose="020B0604030504040204" pitchFamily="50" charset="-128"/>
            </a:endParaRPr>
          </a:p>
          <a:p>
            <a:pPr algn="l" rtl="0"/>
            <a:r>
              <a:rPr lang="ja-JP" altLang="en-US" dirty="0">
                <a:latin typeface="メイリオ" panose="020B0604030504040204" pitchFamily="50" charset="-128"/>
                <a:ea typeface="メイリオ" panose="020B0604030504040204" pitchFamily="50" charset="-128"/>
              </a:rPr>
              <a:t>後日、美味しすぎたと喜びのお言葉を頂きました。</a:t>
            </a:r>
            <a:endParaRPr lang="en-US" altLang="ja-JP" dirty="0">
              <a:latin typeface="メイリオ" panose="020B0604030504040204" pitchFamily="50" charset="-128"/>
              <a:ea typeface="メイリオ" panose="020B0604030504040204" pitchFamily="50" charset="-128"/>
            </a:endParaRPr>
          </a:p>
          <a:p>
            <a:pPr algn="l" rtl="0"/>
            <a:r>
              <a:rPr lang="ja-JP" altLang="en-US" dirty="0">
                <a:latin typeface="メイリオ" panose="020B0604030504040204" pitchFamily="50" charset="-128"/>
                <a:ea typeface="メイリオ" panose="020B0604030504040204" pitchFamily="50" charset="-128"/>
              </a:rPr>
              <a:t>そんな美味しい「塩あんプリン」を販売されてる</a:t>
            </a:r>
            <a:endParaRPr lang="en-US" altLang="ja-JP" dirty="0">
              <a:latin typeface="メイリオ" panose="020B0604030504040204" pitchFamily="50" charset="-128"/>
              <a:ea typeface="メイリオ" panose="020B0604030504040204" pitchFamily="50" charset="-128"/>
            </a:endParaRPr>
          </a:p>
          <a:p>
            <a:pPr algn="l" rtl="0"/>
            <a:r>
              <a:rPr lang="ja-JP" altLang="en-US" dirty="0">
                <a:latin typeface="メイリオ" panose="020B0604030504040204" pitchFamily="50" charset="-128"/>
                <a:ea typeface="メイリオ" panose="020B0604030504040204" pitchFamily="50" charset="-128"/>
              </a:rPr>
              <a:t>畠山憲之さんを私は推薦致します。</a:t>
            </a:r>
          </a:p>
        </p:txBody>
      </p:sp>
      <p:sp>
        <p:nvSpPr>
          <p:cNvPr id="2" name="テキスト ボックス 1">
            <a:extLst>
              <a:ext uri="{FF2B5EF4-FFF2-40B4-BE49-F238E27FC236}">
                <a16:creationId xmlns:a16="http://schemas.microsoft.com/office/drawing/2014/main" id="{17543377-87BF-D72B-9919-610006DAD4E9}"/>
              </a:ext>
            </a:extLst>
          </p:cNvPr>
          <p:cNvSpPr txBox="1"/>
          <p:nvPr/>
        </p:nvSpPr>
        <p:spPr>
          <a:xfrm>
            <a:off x="8465127" y="5029928"/>
            <a:ext cx="2849218" cy="923330"/>
          </a:xfrm>
          <a:prstGeom prst="rect">
            <a:avLst/>
          </a:prstGeom>
          <a:noFill/>
          <a:ln>
            <a:solidFill>
              <a:schemeClr val="bg2"/>
            </a:solidFill>
          </a:ln>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令和</a:t>
            </a:r>
            <a:r>
              <a:rPr kumimoji="1" lang="en-US" altLang="ja-JP" dirty="0">
                <a:latin typeface="メイリオ" panose="020B0604030504040204" pitchFamily="50" charset="-128"/>
                <a:ea typeface="メイリオ" panose="020B0604030504040204" pitchFamily="50" charset="-128"/>
              </a:rPr>
              <a:t>7</a:t>
            </a:r>
            <a:r>
              <a:rPr kumimoji="1" lang="ja-JP" altLang="en-US" dirty="0">
                <a:latin typeface="メイリオ" panose="020B0604030504040204" pitchFamily="50" charset="-128"/>
                <a:ea typeface="メイリオ" panose="020B0604030504040204" pitchFamily="50" charset="-128"/>
              </a:rPr>
              <a:t>年</a:t>
            </a:r>
            <a:r>
              <a:rPr kumimoji="1" lang="en-US" altLang="ja-JP" dirty="0">
                <a:latin typeface="メイリオ" panose="020B0604030504040204" pitchFamily="50" charset="-128"/>
                <a:ea typeface="メイリオ" panose="020B0604030504040204" pitchFamily="50" charset="-128"/>
              </a:rPr>
              <a:t>4</a:t>
            </a:r>
            <a:r>
              <a:rPr kumimoji="1" lang="ja-JP" altLang="en-US" dirty="0">
                <a:latin typeface="メイリオ" panose="020B0604030504040204" pitchFamily="50" charset="-128"/>
                <a:ea typeface="メイリオ" panose="020B0604030504040204" pitchFamily="50" charset="-128"/>
              </a:rPr>
              <a:t>月</a:t>
            </a:r>
            <a:r>
              <a:rPr kumimoji="1" lang="en-US" altLang="ja-JP" dirty="0">
                <a:latin typeface="メイリオ" panose="020B0604030504040204" pitchFamily="50" charset="-128"/>
                <a:ea typeface="メイリオ" panose="020B0604030504040204" pitchFamily="50" charset="-128"/>
              </a:rPr>
              <a:t>29</a:t>
            </a:r>
            <a:r>
              <a:rPr kumimoji="1" lang="ja-JP" altLang="en-US" dirty="0">
                <a:latin typeface="メイリオ" panose="020B0604030504040204" pitchFamily="50" charset="-128"/>
                <a:ea typeface="メイリオ" panose="020B0604030504040204" pitchFamily="50" charset="-128"/>
              </a:rPr>
              <a:t>日</a:t>
            </a:r>
            <a:endParaRPr kumimoji="1" lang="en-US" altLang="ja-JP" dirty="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株式会社　</a:t>
            </a:r>
            <a:r>
              <a:rPr kumimoji="1" lang="en-US" altLang="ja-JP" dirty="0">
                <a:latin typeface="メイリオ" panose="020B0604030504040204" pitchFamily="50" charset="-128"/>
                <a:ea typeface="メイリオ" panose="020B0604030504040204" pitchFamily="50" charset="-128"/>
              </a:rPr>
              <a:t>AZZURRO</a:t>
            </a:r>
          </a:p>
          <a:p>
            <a:r>
              <a:rPr kumimoji="1" lang="ja-JP" altLang="en-US" dirty="0">
                <a:latin typeface="メイリオ" panose="020B0604030504040204" pitchFamily="50" charset="-128"/>
                <a:ea typeface="メイリオ" panose="020B0604030504040204" pitchFamily="50" charset="-128"/>
              </a:rPr>
              <a:t>代表取締役　紀川　和弘</a:t>
            </a: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ブレーンストーミングのプレゼンテーション">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82_TF03460637.potx" id="{8F3B156D-932A-4C4F-B19B-13DA9C7AB513}" vid="{CAF0C7A8-6467-402F-B5CC-E460ADA54AE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ビジネス ブレーンストーミングのプレゼンテーション</Template>
  <TotalTime>47</TotalTime>
  <Words>111</Words>
  <Application>Microsoft Office PowerPoint</Application>
  <PresentationFormat>ワイド画面</PresentationFormat>
  <Paragraphs>11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明朝</vt:lpstr>
      <vt:lpstr>メイリオ</vt:lpstr>
      <vt:lpstr>Palatino Linotype</vt:lpstr>
      <vt:lpstr>Wingdings 2</vt:lpstr>
      <vt:lpstr>ブレーンストーミングのプレゼンテーション</vt:lpstr>
      <vt:lpstr>有限会社いさみや　畠山　憲之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有限会社いさみや　畠山　憲之 様</dc:title>
  <dc:creator>kikawa kazuhiro</dc:creator>
  <cp:lastModifiedBy>kazuhiro kikawa</cp:lastModifiedBy>
  <cp:revision>3</cp:revision>
  <dcterms:created xsi:type="dcterms:W3CDTF">2023-03-26T16:23:15Z</dcterms:created>
  <dcterms:modified xsi:type="dcterms:W3CDTF">2025-04-29T02:36:25Z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