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41"/>
    <p:restoredTop sz="94648"/>
  </p:normalViewPr>
  <p:slideViewPr>
    <p:cSldViewPr>
      <p:cViewPr varScale="1">
        <p:scale>
          <a:sx n="117" d="100"/>
          <a:sy n="117" d="100"/>
        </p:scale>
        <p:origin x="144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44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67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712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73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80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44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893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903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2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8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85FE-AC6A-4D44-928E-D9CCEC5386B1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31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watermark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675005" y="-531440"/>
            <a:ext cx="10494010" cy="7253858"/>
          </a:xfrm>
          <a:prstGeom prst="rect">
            <a:avLst/>
          </a:prstGeom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39552" y="1016732"/>
            <a:ext cx="8352928" cy="4824536"/>
          </a:xfrm>
        </p:spPr>
        <p:txBody>
          <a:bodyPr>
            <a:normAutofit fontScale="25000" lnSpcReduction="20000"/>
          </a:bodyPr>
          <a:lstStyle/>
          <a:p>
            <a:pPr algn="l"/>
            <a:br>
              <a:rPr lang="en-US" altLang="ja-JP" sz="74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74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合同会社　ティーボックス　　　倉持　賢一　</a:t>
            </a:r>
            <a:r>
              <a:rPr lang="en-US" altLang="ja-JP" sz="74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</a:t>
            </a:r>
            <a:r>
              <a:rPr lang="ja-JP" altLang="ja-JP" sz="74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様</a:t>
            </a:r>
            <a:endParaRPr lang="en-US" altLang="ja-JP" sz="74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/>
            <a:endParaRPr lang="en-US" altLang="ja-JP" sz="74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ja-JP" altLang="ja-JP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この度、新サービスをスタートするに当たり弊社のビジョンを倉持さんに</a:t>
            </a:r>
            <a:br>
              <a:rPr lang="en-US" altLang="ja-JP" sz="72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ご相談させて頂きました。</a:t>
            </a:r>
            <a:endParaRPr lang="en-US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倉持さんは、アドバイスだけでなく協業先として、今回のサービスに協力して</a:t>
            </a:r>
            <a:br>
              <a:rPr lang="en-US" altLang="ja-JP" sz="72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頂き多くのご意見を頂くことで素晴らしいサービス内容にブラッシュアップする事が出来ました。</a:t>
            </a:r>
            <a:br>
              <a:rPr lang="en-US" altLang="ja-JP" sz="72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冷静沈着で適切なアドバイスを頂ける合同会社ティーボックスの倉持賢一様を</a:t>
            </a:r>
            <a:endParaRPr lang="en-US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ここに推薦致します。</a:t>
            </a:r>
            <a:br>
              <a:rPr lang="en-US" altLang="ja-JP" sz="72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　　　　　　　　　　株式会社ユニバースプロダクツ　福士利明</a:t>
            </a:r>
            <a:endParaRPr lang="ja-JP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3059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95</Words>
  <Application>Microsoft Macintosh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UDP明朝 Medium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tamon-isogai</dc:creator>
  <cp:lastModifiedBy>利明 福士</cp:lastModifiedBy>
  <cp:revision>61</cp:revision>
  <cp:lastPrinted>2024-04-22T05:18:18Z</cp:lastPrinted>
  <dcterms:created xsi:type="dcterms:W3CDTF">2022-06-15T01:30:02Z</dcterms:created>
  <dcterms:modified xsi:type="dcterms:W3CDTF">2025-05-26T13:11:08Z</dcterms:modified>
</cp:coreProperties>
</file>