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9"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75998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5/26/2025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25619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5/26/2025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71054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5/26/2025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093077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5/26/2025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97666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5/26/2025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048399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998033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95505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62145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t>5/26/2025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14321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5/26/2025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41191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5/26/2025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73587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5/26/2025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1510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5/26/2025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61587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5/26/2025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77545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t>5/26/2025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1093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5/26/2025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94888250"/>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2" r:id="rId13"/>
    <p:sldLayoutId id="2147483743" r:id="rId14"/>
    <p:sldLayoutId id="2147483744" r:id="rId15"/>
    <p:sldLayoutId id="2147483745"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4">
            <a:extLst>
              <a:ext uri="{FF2B5EF4-FFF2-40B4-BE49-F238E27FC236}">
                <a16:creationId xmlns:a16="http://schemas.microsoft.com/office/drawing/2014/main" id="{F050CE41-F6B4-D31B-D91C-145639F77691}"/>
              </a:ext>
            </a:extLst>
          </p:cNvPr>
          <p:cNvSpPr txBox="1">
            <a:spLocks/>
          </p:cNvSpPr>
          <p:nvPr/>
        </p:nvSpPr>
        <p:spPr>
          <a:xfrm>
            <a:off x="1416416" y="155954"/>
            <a:ext cx="8988342" cy="1055688"/>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000" b="1" kern="1200">
                <a:solidFill>
                  <a:srgbClr val="000000"/>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36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推薦の言葉</a:t>
            </a:r>
            <a:br>
              <a:rPr kumimoji="0" lang="en-US" altLang="ja-JP" sz="2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br>
            <a:r>
              <a:rPr kumimoji="0" lang="ja-JP" altLang="en-US" sz="2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藤井恵理子　様</a:t>
            </a:r>
          </a:p>
        </p:txBody>
      </p:sp>
      <p:sp>
        <p:nvSpPr>
          <p:cNvPr id="5" name="テキスト プレースホルダー 5">
            <a:extLst>
              <a:ext uri="{FF2B5EF4-FFF2-40B4-BE49-F238E27FC236}">
                <a16:creationId xmlns:a16="http://schemas.microsoft.com/office/drawing/2014/main" id="{7E70231D-FE76-401E-2404-33EE6B477F3A}"/>
              </a:ext>
            </a:extLst>
          </p:cNvPr>
          <p:cNvSpPr txBox="1">
            <a:spLocks/>
          </p:cNvSpPr>
          <p:nvPr/>
        </p:nvSpPr>
        <p:spPr>
          <a:xfrm>
            <a:off x="1225485" y="1390802"/>
            <a:ext cx="10143241" cy="418044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0000"/>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0000"/>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0000"/>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kumimoji="0"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私は播州織の日傘を製造している</a:t>
            </a:r>
            <a:r>
              <a:rPr kumimoji="0" lang="en-US" altLang="ja-JP" sz="2100" b="1" i="0" u="none" strike="noStrike" kern="1200" cap="none" spc="0" normalizeH="0" baseline="0" noProof="0" dirty="0" err="1">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HiraTen</a:t>
            </a:r>
            <a:r>
              <a:rPr kumimoji="0"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、藤井恵理子さん</a:t>
            </a:r>
            <a:r>
              <a:rPr kumimoji="0" lang="ja-JP" altLang="en-US" sz="2100" b="1" dirty="0">
                <a:latin typeface="ＭＳ Ｐ明朝" panose="02020600040205080304" pitchFamily="18" charset="-128"/>
                <a:ea typeface="ＭＳ Ｐ明朝" panose="02020600040205080304" pitchFamily="18" charset="-128"/>
              </a:rPr>
              <a:t>を推薦します。</a:t>
            </a:r>
            <a:endParaRPr kumimoji="0" lang="en-US" altLang="ja-JP" sz="2100" b="1" dirty="0">
              <a:latin typeface="ＭＳ Ｐ明朝" panose="02020600040205080304" pitchFamily="18" charset="-128"/>
              <a:ea typeface="ＭＳ Ｐ明朝" panose="02020600040205080304" pitchFamily="18" charset="-128"/>
            </a:endParaRPr>
          </a:p>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en-US" altLang="ja-JP"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200</a:t>
            </a:r>
            <a:r>
              <a:rPr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年以上の歴史と伝統を誇る播州織を用いた日傘は、先染めのならではの優しくふんわりとしたナチュラルな風合いでとても味わいがあります。</a:t>
            </a:r>
            <a:br>
              <a:rPr lang="en-US" altLang="ja-JP"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br>
            <a:r>
              <a:rPr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今回は母の日のプレゼントとして購入させて頂きました。母は最近、気仙沼の田舎町から仙台の都市部に引っ越しました。これまでは近所の買い物も車移動だったのが、都市部に引っ越したことで徒歩で買い物や病院に通うようになりました。５月の母の日から日差しが強くなる夏場にかけてとても重宝すると、とても喜んでおります。</a:t>
            </a:r>
            <a:br>
              <a:rPr lang="en-US" altLang="ja-JP"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br>
            <a:r>
              <a:rPr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藤井さんが掲げる「お出かけが楽しくなる日傘」のコンセプトどおりに、うちの母は楽しそうに買い物や散歩に出掛けるようになりました。</a:t>
            </a:r>
            <a:br>
              <a:rPr lang="en-US" altLang="ja-JP"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br>
            <a:r>
              <a:rPr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そんな人の気持ちを変えてくれる素晴らし日傘を製造している藤井恵理子さんを僕は推薦</a:t>
            </a:r>
            <a:endParaRPr lang="en-US" altLang="ja-JP"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します。</a:t>
            </a:r>
            <a:r>
              <a:rPr lang="ja-JP" altLang="en-US" sz="2000" b="1" dirty="0">
                <a:latin typeface="ＭＳ Ｐ明朝" panose="02020600040205080304" pitchFamily="18" charset="-128"/>
                <a:ea typeface="ＭＳ Ｐ明朝" panose="02020600040205080304" pitchFamily="18" charset="-128"/>
              </a:rPr>
              <a:t>　　　　　　　　　　　　　　　　　　　　　　　　　　　　　　</a:t>
            </a: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p:txBody>
      </p:sp>
      <p:sp>
        <p:nvSpPr>
          <p:cNvPr id="2" name="テキスト ボックス 1">
            <a:extLst>
              <a:ext uri="{FF2B5EF4-FFF2-40B4-BE49-F238E27FC236}">
                <a16:creationId xmlns:a16="http://schemas.microsoft.com/office/drawing/2014/main" id="{3FB87162-E9CF-A6FD-CBDD-28F041A28F9E}"/>
              </a:ext>
            </a:extLst>
          </p:cNvPr>
          <p:cNvSpPr txBox="1"/>
          <p:nvPr/>
        </p:nvSpPr>
        <p:spPr>
          <a:xfrm>
            <a:off x="8748073" y="5872899"/>
            <a:ext cx="2620653" cy="646331"/>
          </a:xfrm>
          <a:prstGeom prst="rect">
            <a:avLst/>
          </a:prstGeom>
          <a:noFill/>
        </p:spPr>
        <p:txBody>
          <a:bodyPr wrap="square" rtlCol="0">
            <a:spAutoFit/>
          </a:bodyPr>
          <a:lstStyle/>
          <a:p>
            <a:r>
              <a:rPr kumimoji="1" lang="ja-JP" altLang="en-US" dirty="0"/>
              <a:t>有限会社いさみや</a:t>
            </a:r>
            <a:br>
              <a:rPr kumimoji="1" lang="en-US" altLang="ja-JP" dirty="0"/>
            </a:br>
            <a:r>
              <a:rPr kumimoji="1" lang="ja-JP" altLang="en-US" dirty="0"/>
              <a:t>代表取締役　畠山憲之</a:t>
            </a:r>
          </a:p>
        </p:txBody>
      </p:sp>
    </p:spTree>
    <p:extLst>
      <p:ext uri="{BB962C8B-B14F-4D97-AF65-F5344CB8AC3E}">
        <p14:creationId xmlns:p14="http://schemas.microsoft.com/office/powerpoint/2010/main" val="1409923622"/>
      </p:ext>
    </p:extLst>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46</TotalTime>
  <Words>205</Words>
  <Application>Microsoft Office PowerPoint</Application>
  <PresentationFormat>ワイド画面</PresentationFormat>
  <Paragraphs>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Ｐ明朝</vt:lpstr>
      <vt:lpstr>Arial</vt:lpstr>
      <vt:lpstr>Century Gothic</vt:lpstr>
      <vt:lpstr>Wingdings 3</vt:lpstr>
      <vt:lpstr>ウィスプ</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憲之 畠山</dc:creator>
  <cp:lastModifiedBy>憲之 畠山</cp:lastModifiedBy>
  <cp:revision>2</cp:revision>
  <dcterms:created xsi:type="dcterms:W3CDTF">2024-05-22T12:09:31Z</dcterms:created>
  <dcterms:modified xsi:type="dcterms:W3CDTF">2025-05-26T13:55:28Z</dcterms:modified>
</cp:coreProperties>
</file>