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5"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6" autoAdjust="0"/>
    <p:restoredTop sz="94660"/>
  </p:normalViewPr>
  <p:slideViewPr>
    <p:cSldViewPr snapToGrid="0">
      <p:cViewPr varScale="1">
        <p:scale>
          <a:sx n="57" d="100"/>
          <a:sy n="57" d="100"/>
        </p:scale>
        <p:origin x="2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淑恵 越賀" userId="b488ddfc02befc6f" providerId="LiveId" clId="{B817BEC9-E17A-407B-875A-B162C27FC7B9}"/>
    <pc:docChg chg="undo custSel modSld">
      <pc:chgData name="淑恵 越賀" userId="b488ddfc02befc6f" providerId="LiveId" clId="{B817BEC9-E17A-407B-875A-B162C27FC7B9}" dt="2024-07-15T08:05:51.840" v="2107" actId="20577"/>
      <pc:docMkLst>
        <pc:docMk/>
      </pc:docMkLst>
      <pc:sldChg chg="addSp modSp mod">
        <pc:chgData name="淑恵 越賀" userId="b488ddfc02befc6f" providerId="LiveId" clId="{B817BEC9-E17A-407B-875A-B162C27FC7B9}" dt="2024-07-15T08:05:51.840" v="2107" actId="20577"/>
        <pc:sldMkLst>
          <pc:docMk/>
          <pc:sldMk cId="3557021904" sldId="257"/>
        </pc:sldMkLst>
      </pc:sldChg>
    </pc:docChg>
  </pc:docChgLst>
  <pc:docChgLst>
    <pc:chgData name="淑恵 越賀" userId="b488ddfc02befc6f" providerId="LiveId" clId="{97B96A29-638B-4513-8659-BE573CA96FE8}"/>
    <pc:docChg chg="custSel addSld delSld modSld">
      <pc:chgData name="淑恵 越賀" userId="b488ddfc02befc6f" providerId="LiveId" clId="{97B96A29-638B-4513-8659-BE573CA96FE8}" dt="2024-07-30T17:24:33.618" v="22" actId="47"/>
      <pc:docMkLst>
        <pc:docMk/>
      </pc:docMkLst>
      <pc:sldChg chg="addSp delSp modSp del mod">
        <pc:chgData name="淑恵 越賀" userId="b488ddfc02befc6f" providerId="LiveId" clId="{97B96A29-638B-4513-8659-BE573CA96FE8}" dt="2024-07-30T17:24:33.618" v="22" actId="47"/>
        <pc:sldMkLst>
          <pc:docMk/>
          <pc:sldMk cId="3557021904" sldId="257"/>
        </pc:sldMkLst>
      </pc:sldChg>
      <pc:sldChg chg="modSp add mod">
        <pc:chgData name="淑恵 越賀" userId="b488ddfc02befc6f" providerId="LiveId" clId="{97B96A29-638B-4513-8659-BE573CA96FE8}" dt="2024-07-30T17:24:10.441" v="21" actId="20577"/>
        <pc:sldMkLst>
          <pc:docMk/>
          <pc:sldMk cId="780027663" sldId="258"/>
        </pc:sldMkLst>
      </pc:sldChg>
    </pc:docChg>
  </pc:docChgLst>
  <pc:docChgLst>
    <pc:chgData name="淑恵 越賀" userId="b488ddfc02befc6f" providerId="LiveId" clId="{86E09D19-4F36-4C49-A46A-B2CF987BF7ED}"/>
    <pc:docChg chg="modSld">
      <pc:chgData name="淑恵 越賀" userId="b488ddfc02befc6f" providerId="LiveId" clId="{86E09D19-4F36-4C49-A46A-B2CF987BF7ED}" dt="2025-05-27T13:53:09.317" v="1243" actId="1035"/>
      <pc:docMkLst>
        <pc:docMk/>
      </pc:docMkLst>
      <pc:sldChg chg="modSp mod">
        <pc:chgData name="淑恵 越賀" userId="b488ddfc02befc6f" providerId="LiveId" clId="{86E09D19-4F36-4C49-A46A-B2CF987BF7ED}" dt="2025-05-27T13:53:09.317" v="1243" actId="1035"/>
        <pc:sldMkLst>
          <pc:docMk/>
          <pc:sldMk cId="780027663" sldId="258"/>
        </pc:sldMkLst>
        <pc:spChg chg="mod">
          <ac:chgData name="淑恵 越賀" userId="b488ddfc02befc6f" providerId="LiveId" clId="{86E09D19-4F36-4C49-A46A-B2CF987BF7ED}" dt="2025-05-27T13:41:08.313" v="89" actId="2711"/>
          <ac:spMkLst>
            <pc:docMk/>
            <pc:sldMk cId="780027663" sldId="258"/>
            <ac:spMk id="2" creationId="{CFE79646-0327-38BF-5B25-59BEA9B47A47}"/>
          </ac:spMkLst>
        </pc:spChg>
        <pc:spChg chg="mod">
          <ac:chgData name="淑恵 越賀" userId="b488ddfc02befc6f" providerId="LiveId" clId="{86E09D19-4F36-4C49-A46A-B2CF987BF7ED}" dt="2025-05-27T13:53:09.317" v="1243" actId="1035"/>
          <ac:spMkLst>
            <pc:docMk/>
            <pc:sldMk cId="780027663" sldId="258"/>
            <ac:spMk id="3" creationId="{8F3DC007-EE7E-A8CE-51C1-466D6BD78328}"/>
          </ac:spMkLst>
        </pc:spChg>
      </pc:sldChg>
    </pc:docChg>
  </pc:docChgLst>
  <pc:docChgLst>
    <pc:chgData name="淑恵 越賀" userId="b488ddfc02befc6f" providerId="LiveId" clId="{E2B55360-AFE7-492E-BBB3-1192851A1AA7}"/>
    <pc:docChg chg="undo custSel modSld">
      <pc:chgData name="淑恵 越賀" userId="b488ddfc02befc6f" providerId="LiveId" clId="{E2B55360-AFE7-492E-BBB3-1192851A1AA7}" dt="2024-10-15T08:15:24.664" v="2421" actId="20577"/>
      <pc:docMkLst>
        <pc:docMk/>
      </pc:docMkLst>
      <pc:sldChg chg="modSp mod">
        <pc:chgData name="淑恵 越賀" userId="b488ddfc02befc6f" providerId="LiveId" clId="{E2B55360-AFE7-492E-BBB3-1192851A1AA7}" dt="2024-10-15T08:15:24.664" v="2421" actId="20577"/>
        <pc:sldMkLst>
          <pc:docMk/>
          <pc:sldMk cId="780027663" sldId="258"/>
        </pc:sldMkLst>
      </pc:sldChg>
    </pc:docChg>
  </pc:docChgLst>
  <pc:docChgLst>
    <pc:chgData name="淑恵 越賀" userId="b488ddfc02befc6f" providerId="LiveId" clId="{B8E71C40-9EB7-469E-B51B-15090723F92E}"/>
    <pc:docChg chg="modSld">
      <pc:chgData name="淑恵 越賀" userId="b488ddfc02befc6f" providerId="LiveId" clId="{B8E71C40-9EB7-469E-B51B-15090723F92E}" dt="2024-11-07T14:48:01.088" v="9" actId="20577"/>
      <pc:docMkLst>
        <pc:docMk/>
      </pc:docMkLst>
      <pc:sldChg chg="modSp mod">
        <pc:chgData name="淑恵 越賀" userId="b488ddfc02befc6f" providerId="LiveId" clId="{B8E71C40-9EB7-469E-B51B-15090723F92E}" dt="2024-11-07T14:48:01.088" v="9" actId="20577"/>
        <pc:sldMkLst>
          <pc:docMk/>
          <pc:sldMk cId="780027663" sldId="258"/>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4140578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83046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930712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010737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061951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019510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44772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817363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541832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43849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44049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09686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652304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2979410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087711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3327088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69CD5E-13B7-4A98-A259-4C8BD0E396AA}"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165354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AD69CD5E-13B7-4A98-A259-4C8BD0E396AA}" type="datetimeFigureOut">
              <a:rPr kumimoji="1" lang="ja-JP" altLang="en-US" smtClean="0"/>
              <a:t>2025/5/27</a:t>
            </a:fld>
            <a:endParaRPr kumimoji="1" lang="ja-JP" alt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EB83ED3B-AF3B-4C61-8DEE-02F345E199A2}" type="slidenum">
              <a:rPr kumimoji="1" lang="ja-JP" altLang="en-US" smtClean="0"/>
              <a:t>‹#›</a:t>
            </a:fld>
            <a:endParaRPr kumimoji="1" lang="ja-JP" altLang="en-US"/>
          </a:p>
        </p:txBody>
      </p:sp>
    </p:spTree>
    <p:extLst>
      <p:ext uri="{BB962C8B-B14F-4D97-AF65-F5344CB8AC3E}">
        <p14:creationId xmlns:p14="http://schemas.microsoft.com/office/powerpoint/2010/main" val="818646433"/>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 id="2147483980" r:id="rId15"/>
    <p:sldLayoutId id="2147483981" r:id="rId16"/>
    <p:sldLayoutId id="2147483982"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E79646-0327-38BF-5B25-59BEA9B47A47}"/>
              </a:ext>
            </a:extLst>
          </p:cNvPr>
          <p:cNvSpPr txBox="1"/>
          <p:nvPr/>
        </p:nvSpPr>
        <p:spPr>
          <a:xfrm>
            <a:off x="914400" y="588281"/>
            <a:ext cx="10298243" cy="584775"/>
          </a:xfrm>
          <a:prstGeom prst="rect">
            <a:avLst/>
          </a:prstGeom>
          <a:noFill/>
        </p:spPr>
        <p:txBody>
          <a:bodyPr wrap="square" rtlCol="0">
            <a:spAutoFit/>
          </a:bodyPr>
          <a:lstStyle/>
          <a:p>
            <a:pPr algn="r"/>
            <a:r>
              <a:rPr lang="ja-JP" altLang="en-US" sz="3200" b="0" i="0" dirty="0">
                <a:solidFill>
                  <a:schemeClr val="tx1">
                    <a:lumMod val="65000"/>
                    <a:lumOff val="35000"/>
                  </a:schemeClr>
                </a:solidFill>
                <a:effectLst/>
                <a:latin typeface="メイリオ" panose="020B0604030504040204" pitchFamily="50" charset="-128"/>
                <a:ea typeface="メイリオ" panose="020B0604030504040204" pitchFamily="50" charset="-128"/>
              </a:rPr>
              <a:t>目の整体院 アイケア</a:t>
            </a:r>
            <a:r>
              <a:rPr lang="en-US" altLang="ja-JP" sz="3200" b="0" i="0" dirty="0">
                <a:solidFill>
                  <a:schemeClr val="tx1">
                    <a:lumMod val="65000"/>
                    <a:lumOff val="35000"/>
                  </a:schemeClr>
                </a:solidFill>
                <a:effectLst/>
                <a:latin typeface="メイリオ" panose="020B0604030504040204" pitchFamily="50" charset="-128"/>
                <a:ea typeface="メイリオ" panose="020B0604030504040204" pitchFamily="50" charset="-128"/>
              </a:rPr>
              <a:t>LaBo</a:t>
            </a:r>
            <a:r>
              <a:rPr lang="ja-JP" altLang="en-US" sz="3200" b="0" i="0" dirty="0">
                <a:solidFill>
                  <a:schemeClr val="tx1">
                    <a:lumMod val="65000"/>
                    <a:lumOff val="35000"/>
                  </a:schemeClr>
                </a:solidFill>
                <a:effectLst/>
                <a:latin typeface="メイリオ" panose="020B0604030504040204" pitchFamily="50" charset="-128"/>
                <a:ea typeface="メイリオ" panose="020B0604030504040204" pitchFamily="50" charset="-128"/>
              </a:rPr>
              <a:t>（柏西口店）</a:t>
            </a:r>
            <a:r>
              <a:rPr kumimoji="1" lang="ja-JP" altLang="en-US" sz="3200" dirty="0">
                <a:solidFill>
                  <a:schemeClr val="tx1">
                    <a:lumMod val="65000"/>
                    <a:lumOff val="35000"/>
                  </a:schemeClr>
                </a:solidFill>
                <a:latin typeface="メイリオ" panose="020B0604030504040204" pitchFamily="50" charset="-128"/>
                <a:ea typeface="メイリオ" panose="020B0604030504040204" pitchFamily="50" charset="-128"/>
              </a:rPr>
              <a:t>船津 麻里子 様</a:t>
            </a:r>
          </a:p>
        </p:txBody>
      </p:sp>
      <p:sp>
        <p:nvSpPr>
          <p:cNvPr id="3" name="テキスト ボックス 2">
            <a:extLst>
              <a:ext uri="{FF2B5EF4-FFF2-40B4-BE49-F238E27FC236}">
                <a16:creationId xmlns:a16="http://schemas.microsoft.com/office/drawing/2014/main" id="{8F3DC007-EE7E-A8CE-51C1-466D6BD78328}"/>
              </a:ext>
            </a:extLst>
          </p:cNvPr>
          <p:cNvSpPr txBox="1"/>
          <p:nvPr/>
        </p:nvSpPr>
        <p:spPr>
          <a:xfrm>
            <a:off x="916900" y="1435762"/>
            <a:ext cx="10580833" cy="5139869"/>
          </a:xfrm>
          <a:prstGeom prst="rect">
            <a:avLst/>
          </a:prstGeom>
          <a:noFill/>
        </p:spPr>
        <p:txBody>
          <a:bodyPr wrap="square" rtlCol="0">
            <a:spAutoFit/>
          </a:bodyPr>
          <a:lstStyle/>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独自性と効果感の高い、目に特化した施術を行う「目の整体院 アイケア</a:t>
            </a:r>
            <a:r>
              <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rPr>
              <a:t>Labo</a:t>
            </a:r>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　船津麻理子さんを推薦いたします。</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endParaRPr lang="en-US" altLang="ja-JP" sz="2000" dirty="0">
              <a:solidFill>
                <a:schemeClr val="tx1">
                  <a:lumMod val="65000"/>
                  <a:lumOff val="35000"/>
                </a:schemeClr>
              </a:solidFill>
              <a:latin typeface="メイリオ" panose="020B0604030504040204" pitchFamily="50" charset="-128"/>
              <a:ea typeface="メイリオ" panose="020B0604030504040204" pitchFamily="50" charset="-128"/>
            </a:endParaRPr>
          </a:p>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仕事柄、一日中パソコンを見続ける私の目は、眼精疲労とドライアイに悩まされています。そのため、以前から船津さんの施術に興味はあったのですが、</a:t>
            </a:r>
            <a:r>
              <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rPr>
              <a:t>4</a:t>
            </a:r>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月に実際に体験させて頂きました。</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体験してまず、そのユニークな施術方法に驚きました。なんと、機械が発する低周波をご自身の身体を通して船津さんの手から私の目の周りに流すのです。</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心地よい低周波と船津さんの手の温かさで目のコリが一気にほぐれていくのがわかりました。</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私は一度だけの体験でしたが、継続していくことで根本的な改善が得られるそうです。</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r>
              <a:rPr lang="ja-JP" altLang="en-US" sz="2200" dirty="0">
                <a:solidFill>
                  <a:schemeClr val="tx1">
                    <a:lumMod val="65000"/>
                    <a:lumOff val="35000"/>
                  </a:schemeClr>
                </a:solidFill>
                <a:latin typeface="メイリオ" panose="020B0604030504040204" pitchFamily="50" charset="-128"/>
                <a:ea typeface="メイリオ" panose="020B0604030504040204" pitchFamily="50" charset="-128"/>
              </a:rPr>
              <a:t>目の疲れなどに悩まされている方に、船津さんの施術を自信を持ってお勧めします。</a:t>
            </a:r>
            <a:endParaRPr lang="en-US" altLang="ja-JP" sz="2200" dirty="0">
              <a:solidFill>
                <a:schemeClr val="tx1">
                  <a:lumMod val="65000"/>
                  <a:lumOff val="35000"/>
                </a:schemeClr>
              </a:solidFill>
              <a:latin typeface="メイリオ" panose="020B0604030504040204" pitchFamily="50" charset="-128"/>
              <a:ea typeface="メイリオ" panose="020B0604030504040204" pitchFamily="50" charset="-128"/>
            </a:endParaRPr>
          </a:p>
          <a:p>
            <a:endParaRPr lang="en-US" altLang="ja-JP" sz="2000" dirty="0">
              <a:solidFill>
                <a:schemeClr val="tx1">
                  <a:lumMod val="65000"/>
                  <a:lumOff val="35000"/>
                </a:schemeClr>
              </a:solidFill>
              <a:latin typeface="メイリオ" panose="020B0604030504040204" pitchFamily="50" charset="-128"/>
              <a:ea typeface="メイリオ" panose="020B0604030504040204" pitchFamily="50" charset="-128"/>
            </a:endParaRPr>
          </a:p>
          <a:p>
            <a:pPr algn="r"/>
            <a:r>
              <a:rPr kumimoji="1" lang="ja-JP" altLang="en-US" sz="2400" dirty="0">
                <a:solidFill>
                  <a:schemeClr val="tx1">
                    <a:lumMod val="65000"/>
                    <a:lumOff val="35000"/>
                  </a:schemeClr>
                </a:solidFill>
                <a:latin typeface="メイリオ" panose="020B0604030504040204" pitchFamily="50" charset="-128"/>
                <a:ea typeface="メイリオ" panose="020B0604030504040204" pitchFamily="50" charset="-128"/>
              </a:rPr>
              <a:t>ケイティ＆アソシエイツ　代表 越賀 淑恵</a:t>
            </a:r>
          </a:p>
        </p:txBody>
      </p:sp>
    </p:spTree>
    <p:extLst>
      <p:ext uri="{BB962C8B-B14F-4D97-AF65-F5344CB8AC3E}">
        <p14:creationId xmlns:p14="http://schemas.microsoft.com/office/powerpoint/2010/main" val="780027663"/>
      </p:ext>
    </p:extLst>
  </p:cSld>
  <p:clrMapOvr>
    <a:masterClrMapping/>
  </p:clrMapOvr>
</p:sld>
</file>

<file path=ppt/theme/theme1.xml><?xml version="1.0" encoding="utf-8"?>
<a:theme xmlns:a="http://schemas.openxmlformats.org/drawingml/2006/main" name="しずく">
  <a:themeElements>
    <a:clrScheme name="しずく">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しず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しず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しずく</Template>
  <TotalTime>166</TotalTime>
  <Words>196</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Tw Cen MT</vt:lpstr>
      <vt:lpstr>しずく</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淑恵 越賀</dc:creator>
  <cp:lastModifiedBy>淑恵 越賀</cp:lastModifiedBy>
  <cp:revision>1</cp:revision>
  <dcterms:created xsi:type="dcterms:W3CDTF">2024-07-15T07:17:56Z</dcterms:created>
  <dcterms:modified xsi:type="dcterms:W3CDTF">2025-05-27T13:53:12Z</dcterms:modified>
</cp:coreProperties>
</file>