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12192000" cy="6858000"/>
  <p:notesSz cx="6858000" cy="9144000"/>
  <p:defaultTextStyle>
    <a:defPPr rtl="0">
      <a:defRPr lang="ja-JP"/>
    </a:defPPr>
    <a:lvl1pPr marL="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作成者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5646" autoAdjust="0"/>
  </p:normalViewPr>
  <p:slideViewPr>
    <p:cSldViewPr snapToGrid="0">
      <p:cViewPr varScale="1">
        <p:scale>
          <a:sx n="98" d="100"/>
          <a:sy n="98" d="100"/>
        </p:scale>
        <p:origin x="84" y="252"/>
      </p:cViewPr>
      <p:guideLst/>
    </p:cSldViewPr>
  </p:slideViewPr>
  <p:outlineViewPr>
    <p:cViewPr>
      <p:scale>
        <a:sx n="33" d="100"/>
        <a:sy n="33" d="100"/>
      </p:scale>
      <p:origin x="0" y="-5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97" d="100"/>
          <a:sy n="97" d="100"/>
        </p:scale>
        <p:origin x="286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7FB8B65A-D69F-C26C-B67E-036EF77BF1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ja-JP" sz="1200"/>
            </a:lvl1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52B9064-AE57-427F-E5AF-71DE7D52F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ja-JP" sz="1200"/>
            </a:lvl1pPr>
          </a:lstStyle>
          <a:p>
            <a:pPr rtl="0"/>
            <a:fld id="{2912E217-2403-4DA5-84C1-2E48A381214C}" type="datetime1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2025/7/9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186157A-CEB9-B0FC-3A49-BE950AEAD6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ja-JP" sz="1200"/>
            </a:lvl1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819CA0-A57D-42D7-A625-56C22D0FA7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ja-JP" sz="1200"/>
            </a:lvl1pPr>
          </a:lstStyle>
          <a:p>
            <a:pPr rtl="0"/>
            <a:fld id="{EAFF3A6F-DEFA-45E0-9496-BEE7C2C6F3D0}" type="slidenum">
              <a:rPr 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‹#›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60022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ja-JP"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ja-JP"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AB3D4BF9-D420-4FAA-8A3B-F85C45353287}" type="datetime1">
              <a:rPr lang="ja-JP" altLang="en-US" smtClean="0"/>
              <a:t>2025/7/9</a:t>
            </a:fld>
            <a:endParaRPr lang="en-US" dirty="0">
              <a:ea typeface="Meiryo UI" panose="020B0604030504040204" pitchFamily="50" charset="-128"/>
            </a:endParaRPr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ja-JP"/>
            </a:defPPr>
          </a:lstStyle>
          <a:p>
            <a:pPr rtl="0"/>
            <a:endParaRPr lang="ja-JP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ja-JP"/>
            </a:defPPr>
          </a:lstStyle>
          <a:p>
            <a:pPr lvl="0" rtl="0"/>
            <a:r>
              <a:rPr lang="ja-JP"/>
              <a:t>クリックしてマスター テキストのスタイルを編集</a:t>
            </a:r>
          </a:p>
          <a:p>
            <a:pPr lvl="1" rtl="0"/>
            <a:r>
              <a:rPr lang="ja-JP"/>
              <a:t>第 2 レベル</a:t>
            </a:r>
          </a:p>
          <a:p>
            <a:pPr lvl="2" rtl="0"/>
            <a:r>
              <a:rPr lang="ja-JP"/>
              <a:t>第 3 レベル</a:t>
            </a:r>
          </a:p>
          <a:p>
            <a:pPr lvl="3" rtl="0"/>
            <a:r>
              <a:rPr lang="ja-JP"/>
              <a:t>第 4 レベル</a:t>
            </a:r>
          </a:p>
          <a:p>
            <a:pPr lvl="4" rtl="0"/>
            <a:r>
              <a:rPr lang="ja-JP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ja-JP"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>
              <a:ea typeface="Meiryo UI" panose="020B0604030504040204" pitchFamily="50" charset="-128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ja-JP"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F97DC217-DF71-1A49-B3EA-559F1F43B0FF}" type="slidenum">
              <a:rPr lang="en-US" altLang="ja-JP" smtClean="0"/>
              <a:pPr/>
              <a:t>‹#›</a:t>
            </a:fld>
            <a:endParaRPr lang="en-US" altLang="en-US" dirty="0"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lang="ja-JP" sz="1200" kern="1200">
        <a:solidFill>
          <a:schemeClr val="tx1"/>
        </a:solidFill>
        <a:latin typeface="+mn-ea"/>
        <a:ea typeface="+mn-ea"/>
        <a:cs typeface="+mn-cs"/>
      </a:defRPr>
    </a:lvl6pPr>
    <a:lvl7pPr marL="2743200" algn="l" defTabSz="914400" rtl="0" eaLnBrk="1" latinLnBrk="0" hangingPunct="1">
      <a:defRPr lang="ja-JP" sz="1200" kern="1200">
        <a:solidFill>
          <a:schemeClr val="tx1"/>
        </a:solidFill>
        <a:latin typeface="+mn-ea"/>
        <a:ea typeface="+mn-ea"/>
        <a:cs typeface="+mn-cs"/>
      </a:defRPr>
    </a:lvl7pPr>
    <a:lvl8pPr marL="3200400" algn="l" defTabSz="914400" rtl="0" eaLnBrk="1" latinLnBrk="0" hangingPunct="1">
      <a:defRPr lang="ja-JP" sz="1200" kern="1200">
        <a:solidFill>
          <a:schemeClr val="tx1"/>
        </a:solidFill>
        <a:latin typeface="+mn-ea"/>
        <a:ea typeface="+mn-ea"/>
        <a:cs typeface="+mn-cs"/>
      </a:defRPr>
    </a:lvl8pPr>
    <a:lvl9pPr marL="3657600" algn="l" defTabSz="914400" rtl="0" eaLnBrk="1" latinLnBrk="0" hangingPunct="1">
      <a:defRPr lang="ja-JP" sz="1200" kern="1200">
        <a:solidFill>
          <a:schemeClr val="tx1"/>
        </a:solidFill>
        <a:latin typeface="+mn-ea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F97DC217-DF71-1A49-B3EA-559F1F43B0FF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15247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長方形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</a:lstStyle>
          <a:p>
            <a:pPr algn="ctr"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7" name="グループ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円/楕円 4">
              <a:extLst>
                <a:ext uri="{FF2B5EF4-FFF2-40B4-BE49-F238E27FC236}">
                  <a16:creationId xmlns:a16="http://schemas.microsoft.com/office/drawing/2014/main" id="{902465C8-266D-104C-9C49-323DF4A8277E}"/>
                </a:ext>
              </a:extLst>
            </p:cNvPr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フリーフォーム(F)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" name="フリーフォーム(F)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6" name="グループ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フリーフォーム(F)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6" name="フリーフォーム(F)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22" name="フリーフォーム(F)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8" name="フリーフォーム(F)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830130"/>
          </a:xfrm>
        </p:spPr>
        <p:txBody>
          <a:bodyPr rtlCol="0" anchor="b">
            <a:noAutofit/>
          </a:bodyPr>
          <a:lstStyle>
            <a:lvl1pPr algn="l">
              <a:defRPr lang="ja-JP" sz="60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グループ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フリーフォーム(F)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" name="フリーフォーム(F)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" name="フリーフォーム(F)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9" name="グループ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フリーフォーム(F)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8" name="フリーフォーム(F)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58864" y="102021"/>
            <a:ext cx="9779183" cy="1744415"/>
          </a:xfrm>
        </p:spPr>
        <p:txBody>
          <a:bodyPr rtlCol="0" anchor="b">
            <a:noAutofit/>
          </a:bodyPr>
          <a:lstStyle>
            <a:lvl1pPr>
              <a:defRPr lang="ja-JP" sz="42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58865" y="2017467"/>
            <a:ext cx="9779182" cy="3366815"/>
          </a:xfrm>
        </p:spPr>
        <p:txBody>
          <a:bodyPr rtlCol="0">
            <a:normAutofit/>
          </a:bodyPr>
          <a:lstStyle>
            <a:lvl1pPr marL="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9144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13716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8288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10" name="日付プレースホルダー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dirty="0"/>
              <a:t>20XX/9/8</a:t>
            </a:r>
          </a:p>
        </p:txBody>
      </p:sp>
      <p:sp>
        <p:nvSpPr>
          <p:cNvPr id="11" name="フッター プレースホルダー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12" name="スライド番号プレースホルダー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ja-JP" sz="120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長方形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" name="フリーフォーム(F)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4" name="フリーフォーム(F)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5" name="フリーフォーム(F)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3" name="タイトル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085"/>
            <a:ext cx="9779183" cy="1600835"/>
          </a:xfrm>
        </p:spPr>
        <p:txBody>
          <a:bodyPr rtlCol="0" anchor="b">
            <a:noAutofit/>
          </a:bodyPr>
          <a:lstStyle>
            <a:lvl1pPr>
              <a:defRPr lang="ja-JP" sz="42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1EED44-783E-8705-4119-D7E9F7D4F2B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166087" y="2652713"/>
            <a:ext cx="9780587" cy="3436936"/>
          </a:xfrm>
        </p:spPr>
        <p:txBody>
          <a:bodyPr rtlCol="0">
            <a:normAutofit/>
          </a:bodyPr>
          <a:lstStyle>
            <a:lvl1pPr marL="342900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1097280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371600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>
            <a:lvl1pPr>
              <a:defRPr lang="ja-JP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dirty="0"/>
              <a:t>20XX/9/8</a:t>
            </a: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>
            <a:lvl1pPr>
              <a:defRPr lang="ja-JP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 rtlCol="0">
            <a:noAutofit/>
          </a:bodyPr>
          <a:lstStyle>
            <a:lvl1pPr>
              <a:defRPr lang="ja-JP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83176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セクションの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 3">
            <a:extLst>
              <a:ext uri="{FF2B5EF4-FFF2-40B4-BE49-F238E27FC236}">
                <a16:creationId xmlns:a16="http://schemas.microsoft.com/office/drawing/2014/main" id="{95FBCE6F-2AA9-31FE-8148-33B480735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3" name="フリーフォーム(F) 22">
              <a:extLst>
                <a:ext uri="{FF2B5EF4-FFF2-40B4-BE49-F238E27FC236}">
                  <a16:creationId xmlns:a16="http://schemas.microsoft.com/office/drawing/2014/main" id="{067EACEC-C2DD-EA42-8504-176673AD1F20}"/>
                </a:ext>
              </a:extLst>
            </p:cNvPr>
            <p:cNvSpPr/>
            <p:nvPr userDrawn="1"/>
          </p:nvSpPr>
          <p:spPr>
            <a:xfrm>
              <a:off x="0" y="0"/>
              <a:ext cx="8025490" cy="6858000"/>
            </a:xfrm>
            <a:custGeom>
              <a:avLst/>
              <a:gdLst>
                <a:gd name="connsiteX0" fmla="*/ 0 w 8025490"/>
                <a:gd name="connsiteY0" fmla="*/ 0 h 6858000"/>
                <a:gd name="connsiteX1" fmla="*/ 4596490 w 8025490"/>
                <a:gd name="connsiteY1" fmla="*/ 0 h 6858000"/>
                <a:gd name="connsiteX2" fmla="*/ 8025490 w 8025490"/>
                <a:gd name="connsiteY2" fmla="*/ 3429000 h 6858000"/>
                <a:gd name="connsiteX3" fmla="*/ 4596490 w 8025490"/>
                <a:gd name="connsiteY3" fmla="*/ 6858000 h 6858000"/>
                <a:gd name="connsiteX4" fmla="*/ 0 w 8025490"/>
                <a:gd name="connsiteY4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25490" h="6858000">
                  <a:moveTo>
                    <a:pt x="0" y="0"/>
                  </a:moveTo>
                  <a:lnTo>
                    <a:pt x="4596490" y="0"/>
                  </a:lnTo>
                  <a:cubicBezTo>
                    <a:pt x="6490274" y="0"/>
                    <a:pt x="8025490" y="1535216"/>
                    <a:pt x="8025490" y="3429000"/>
                  </a:cubicBezTo>
                  <a:cubicBezTo>
                    <a:pt x="8025490" y="5322784"/>
                    <a:pt x="6490274" y="6858000"/>
                    <a:pt x="4596490" y="6858000"/>
                  </a:cubicBezTo>
                  <a:lnTo>
                    <a:pt x="0" y="685800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6" name="グループ 5">
              <a:extLst>
                <a:ext uri="{FF2B5EF4-FFF2-40B4-BE49-F238E27FC236}">
                  <a16:creationId xmlns:a16="http://schemas.microsoft.com/office/drawing/2014/main" id="{89843C7E-5704-7A46-8974-F3BFA42E7310}"/>
                </a:ext>
              </a:extLst>
            </p:cNvPr>
            <p:cNvGrpSpPr/>
            <p:nvPr userDrawn="1"/>
          </p:nvGrpSpPr>
          <p:grpSpPr>
            <a:xfrm rot="16200000">
              <a:off x="8286528" y="2207195"/>
              <a:ext cx="3032351" cy="2443610"/>
              <a:chOff x="9857014" y="13834"/>
              <a:chExt cx="2334986" cy="1881641"/>
            </a:xfrm>
          </p:grpSpPr>
          <p:sp>
            <p:nvSpPr>
              <p:cNvPr id="15" name="フリーフォーム(F)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6" name="フリーフォーム(F)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17" name="フリーフォーム(F) 16">
              <a:extLst>
                <a:ext uri="{FF2B5EF4-FFF2-40B4-BE49-F238E27FC236}">
                  <a16:creationId xmlns:a16="http://schemas.microsoft.com/office/drawing/2014/main" id="{0B179973-08D2-EF40-B516-35E75E906394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8" name="フリーフォーム(F) 17">
              <a:extLst>
                <a:ext uri="{FF2B5EF4-FFF2-40B4-BE49-F238E27FC236}">
                  <a16:creationId xmlns:a16="http://schemas.microsoft.com/office/drawing/2014/main" id="{6C811FF3-E48A-194D-8022-65F8C3A17449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177553"/>
            <a:ext cx="6245912" cy="3269447"/>
          </a:xfrm>
        </p:spPr>
        <p:txBody>
          <a:bodyPr bIns="0" rtlCol="0" anchor="b">
            <a:noAutofit/>
          </a:bodyPr>
          <a:lstStyle>
            <a:lvl1pPr algn="l">
              <a:defRPr lang="ja-JP" sz="60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4" y="3492896"/>
            <a:ext cx="6245912" cy="912850"/>
          </a:xfrm>
        </p:spPr>
        <p:txBody>
          <a:bodyPr rtlCol="0" anchor="ctr" anchorCtr="0">
            <a:noAutofit/>
          </a:bodyPr>
          <a:lstStyle>
            <a:lvl1pPr marL="0" indent="0" algn="l">
              <a:buNone/>
              <a:defRPr lang="ja-JP" sz="32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 algn="ctr">
              <a:buNone/>
              <a:defRPr lang="ja-JP" sz="2000"/>
            </a:lvl2pPr>
            <a:lvl3pPr marL="914400" indent="0" algn="ctr">
              <a:buNone/>
              <a:defRPr lang="ja-JP" sz="1800"/>
            </a:lvl3pPr>
            <a:lvl4pPr marL="1371600" indent="0" algn="ctr">
              <a:buNone/>
              <a:defRPr lang="ja-JP" sz="1600"/>
            </a:lvl4pPr>
            <a:lvl5pPr marL="1828800" indent="0" algn="ctr">
              <a:buNone/>
              <a:defRPr lang="ja-JP" sz="1600"/>
            </a:lvl5pPr>
            <a:lvl6pPr marL="2286000" indent="0" algn="ctr">
              <a:buNone/>
              <a:defRPr lang="ja-JP" sz="1600"/>
            </a:lvl6pPr>
            <a:lvl7pPr marL="2743200" indent="0" algn="ctr">
              <a:buNone/>
              <a:defRPr lang="ja-JP" sz="1600"/>
            </a:lvl7pPr>
            <a:lvl8pPr marL="3200400" indent="0" algn="ctr">
              <a:buNone/>
              <a:defRPr lang="ja-JP" sz="1600"/>
            </a:lvl8pPr>
            <a:lvl9pPr marL="3657600" indent="0" algn="ctr">
              <a:buNone/>
              <a:defRPr lang="ja-JP" sz="1600"/>
            </a:lvl9pPr>
          </a:lstStyle>
          <a:p>
            <a:pPr rtl="0"/>
            <a:r>
              <a:rPr lang="ja-JP" dirty="0"/>
              <a:t>クリックしてサブタイトルを追加</a:t>
            </a:r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 2 列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グループ 15">
            <a:extLst>
              <a:ext uri="{FF2B5EF4-FFF2-40B4-BE49-F238E27FC236}">
                <a16:creationId xmlns:a16="http://schemas.microsoft.com/office/drawing/2014/main" id="{14DB56B5-5DD7-95E3-52B2-EDC4B3F13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フリーフォーム(F)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" name="フリーフォーム(F)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" name="フリーフォーム(F)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9" name="グループ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フリーフォーム(F)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8" name="フリーフォーム(F)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601200" cy="1653371"/>
          </a:xfrm>
        </p:spPr>
        <p:txBody>
          <a:bodyPr rtlCol="0" anchor="b">
            <a:noAutofit/>
          </a:bodyPr>
          <a:lstStyle>
            <a:lvl1pPr>
              <a:defRPr lang="ja-JP" sz="42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23984"/>
            <a:ext cx="4663440" cy="3332832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13" name="コンテンツ プレースホルダー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83235" y="2023984"/>
            <a:ext cx="4663440" cy="3332832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10" name="日付プレースホルダー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dirty="0"/>
              <a:t>20XX/9/8</a:t>
            </a:r>
          </a:p>
        </p:txBody>
      </p:sp>
      <p:sp>
        <p:nvSpPr>
          <p:cNvPr id="11" name="フッター プレースホルダー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12" name="スライド番号プレースホルダー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ja-JP" sz="120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67843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 2 コンテンツ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 5">
            <a:extLst>
              <a:ext uri="{FF2B5EF4-FFF2-40B4-BE49-F238E27FC236}">
                <a16:creationId xmlns:a16="http://schemas.microsoft.com/office/drawing/2014/main" id="{1A0E8D4A-B13C-C7EE-5E27-278124A12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フリーフォーム(F)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" name="フリーフォーム(F)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69008"/>
            <a:ext cx="9779183" cy="1706563"/>
          </a:xfrm>
        </p:spPr>
        <p:txBody>
          <a:bodyPr rtlCol="0" anchor="b">
            <a:noAutofit/>
          </a:bodyPr>
          <a:lstStyle>
            <a:lvl1pPr>
              <a:defRPr lang="ja-JP" sz="42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14" name="コンテンツ プレースホルダー 2">
            <a:extLst>
              <a:ext uri="{FF2B5EF4-FFF2-40B4-BE49-F238E27FC236}">
                <a16:creationId xmlns:a16="http://schemas.microsoft.com/office/drawing/2014/main" id="{926B296A-EB6A-9BE9-E813-B15C46524F4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1167493" y="2023984"/>
            <a:ext cx="4663440" cy="3332832"/>
          </a:xfrm>
        </p:spPr>
        <p:txBody>
          <a:bodyPr rtlCol="0">
            <a:normAutofit/>
          </a:bodyPr>
          <a:lstStyle>
            <a:lvl1pPr marL="530352" indent="-530352">
              <a:spcBef>
                <a:spcPts val="1000"/>
              </a:spcBef>
              <a:buFont typeface="+mj-lt"/>
              <a:buAutoNum type="arabicPeriod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1097280" indent="-530352">
              <a:spcBef>
                <a:spcPts val="1000"/>
              </a:spcBef>
              <a:buFont typeface="+mj-lt"/>
              <a:buAutoNum type="alphaLcPeriod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1645920" indent="-530352">
              <a:spcBef>
                <a:spcPts val="1000"/>
              </a:spcBef>
              <a:buFont typeface="+mj-lt"/>
              <a:buAutoNum type="arabicParenR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1920240" indent="-530352">
              <a:spcBef>
                <a:spcPts val="1000"/>
              </a:spcBef>
              <a:buFont typeface="+mj-lt"/>
              <a:buAutoNum type="alphaLcParenR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2560320" indent="-514350">
              <a:spcBef>
                <a:spcPts val="1000"/>
              </a:spcBef>
              <a:buFont typeface="+mj-lt"/>
              <a:buAutoNum type="romanLcPeriod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9435B7D5-E7F8-1267-8942-3C97BE836B98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283235" y="2023984"/>
            <a:ext cx="4663440" cy="3332832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10" name="日付プレースホルダー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dirty="0"/>
              <a:t>20XX/9/8</a:t>
            </a:r>
          </a:p>
        </p:txBody>
      </p:sp>
      <p:sp>
        <p:nvSpPr>
          <p:cNvPr id="11" name="フッター プレースホルダー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ja-JP" sz="120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12" name="スライド番号プレースホルダー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ja-JP" sz="120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20426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グラフ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フリーフォーム(F)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4" name="フリーフォーム(F)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rtlCol="0" anchor="b">
            <a:noAutofit/>
          </a:bodyPr>
          <a:lstStyle>
            <a:lvl1pPr>
              <a:defRPr lang="ja-JP" sz="42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4832"/>
            <a:ext cx="9779182" cy="3366813"/>
          </a:xfrm>
        </p:spPr>
        <p:txBody>
          <a:bodyPr rtlCol="0">
            <a:noAutofit/>
          </a:bodyPr>
          <a:lstStyle>
            <a:lvl1pPr marL="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9144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13716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8288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10" name="日付プレースホルダー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dirty="0"/>
              <a:t>20XX/9/8</a:t>
            </a:r>
          </a:p>
        </p:txBody>
      </p:sp>
      <p:sp>
        <p:nvSpPr>
          <p:cNvPr id="11" name="フッター プレースホルダー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12" name="スライド番号プレースホルダー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終了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 4">
            <a:extLst>
              <a:ext uri="{FF2B5EF4-FFF2-40B4-BE49-F238E27FC236}">
                <a16:creationId xmlns:a16="http://schemas.microsoft.com/office/drawing/2014/main" id="{78AD52EA-B01E-8D38-D87A-BF7EB5B58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192001" cy="6864796"/>
            <a:chOff x="0" y="-1"/>
            <a:chExt cx="12192001" cy="6864796"/>
          </a:xfrm>
        </p:grpSpPr>
        <p:sp>
          <p:nvSpPr>
            <p:cNvPr id="4" name="長方形 3">
              <a:extLst>
                <a:ext uri="{FF2B5EF4-FFF2-40B4-BE49-F238E27FC236}">
                  <a16:creationId xmlns:a16="http://schemas.microsoft.com/office/drawing/2014/main" id="{9AC79249-FDC0-364D-A734-AE1DE1605D28}"/>
                </a:ext>
              </a:extLst>
            </p:cNvPr>
            <p:cNvSpPr/>
            <p:nvPr userDrawn="1"/>
          </p:nvSpPr>
          <p:spPr>
            <a:xfrm>
              <a:off x="8264426" y="0"/>
              <a:ext cx="392757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6" name="グループ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3685939"/>
              <a:ext cx="3927573" cy="3178856"/>
              <a:chOff x="9857014" y="13834"/>
              <a:chExt cx="2334986" cy="1881641"/>
            </a:xfrm>
          </p:grpSpPr>
          <p:sp>
            <p:nvSpPr>
              <p:cNvPr id="15" name="フリーフォーム(F)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6" name="フリーフォーム(F)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22" name="フリーフォーム(F)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7" name="フリーフォーム(F) 16">
              <a:extLst>
                <a:ext uri="{FF2B5EF4-FFF2-40B4-BE49-F238E27FC236}">
                  <a16:creationId xmlns:a16="http://schemas.microsoft.com/office/drawing/2014/main" id="{39563C76-BC00-DE47-88F5-C24D3CE3325A}"/>
                </a:ext>
              </a:extLst>
            </p:cNvPr>
            <p:cNvSpPr/>
            <p:nvPr userDrawn="1"/>
          </p:nvSpPr>
          <p:spPr>
            <a:xfrm>
              <a:off x="10228214" y="-1"/>
              <a:ext cx="1963787" cy="3178856"/>
            </a:xfrm>
            <a:custGeom>
              <a:avLst/>
              <a:gdLst>
                <a:gd name="connsiteX0" fmla="*/ 0 w 1963787"/>
                <a:gd name="connsiteY0" fmla="*/ 0 h 3178856"/>
                <a:gd name="connsiteX1" fmla="*/ 1963787 w 1963787"/>
                <a:gd name="connsiteY1" fmla="*/ 0 h 3178856"/>
                <a:gd name="connsiteX2" fmla="*/ 1963787 w 1963787"/>
                <a:gd name="connsiteY2" fmla="*/ 1967129 h 3178856"/>
                <a:gd name="connsiteX3" fmla="*/ 1963787 w 1963787"/>
                <a:gd name="connsiteY3" fmla="*/ 2349671 h 3178856"/>
                <a:gd name="connsiteX4" fmla="*/ 1963787 w 1963787"/>
                <a:gd name="connsiteY4" fmla="*/ 3178856 h 3178856"/>
                <a:gd name="connsiteX5" fmla="*/ 1963753 w 1963787"/>
                <a:gd name="connsiteY5" fmla="*/ 3178856 h 3178856"/>
                <a:gd name="connsiteX6" fmla="*/ 1763002 w 1963787"/>
                <a:gd name="connsiteY6" fmla="*/ 3168629 h 3178856"/>
                <a:gd name="connsiteX7" fmla="*/ 0 w 1963787"/>
                <a:gd name="connsiteY7" fmla="*/ 1197921 h 3178856"/>
                <a:gd name="connsiteX8" fmla="*/ 0 w 1963787"/>
                <a:gd name="connsiteY8" fmla="*/ 1039961 h 3178856"/>
                <a:gd name="connsiteX9" fmla="*/ 0 w 1963787"/>
                <a:gd name="connsiteY9" fmla="*/ 0 h 31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3787" h="3178856">
                  <a:moveTo>
                    <a:pt x="0" y="0"/>
                  </a:moveTo>
                  <a:lnTo>
                    <a:pt x="1963787" y="0"/>
                  </a:lnTo>
                  <a:lnTo>
                    <a:pt x="1963787" y="1967129"/>
                  </a:lnTo>
                  <a:lnTo>
                    <a:pt x="1963787" y="2349671"/>
                  </a:lnTo>
                  <a:lnTo>
                    <a:pt x="1963787" y="3178856"/>
                  </a:lnTo>
                  <a:lnTo>
                    <a:pt x="1963753" y="3178856"/>
                  </a:lnTo>
                  <a:lnTo>
                    <a:pt x="1763002" y="3168629"/>
                  </a:lnTo>
                  <a:cubicBezTo>
                    <a:pt x="772749" y="3067186"/>
                    <a:pt x="0" y="2223585"/>
                    <a:pt x="0" y="1197921"/>
                  </a:cubicBezTo>
                  <a:lnTo>
                    <a:pt x="0" y="1039961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252549"/>
            <a:ext cx="6220278" cy="3262811"/>
          </a:xfrm>
        </p:spPr>
        <p:txBody>
          <a:bodyPr rtlCol="0" anchor="b">
            <a:noAutofit/>
          </a:bodyPr>
          <a:lstStyle>
            <a:lvl1pPr algn="l">
              <a:defRPr lang="ja-JP" sz="60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685939"/>
            <a:ext cx="6220277" cy="2919512"/>
          </a:xfrm>
        </p:spPr>
        <p:txBody>
          <a:bodyPr rtlCol="0" anchor="t" anchorCtr="0">
            <a:normAutofit/>
          </a:bodyPr>
          <a:lstStyle>
            <a:lvl1pPr marL="0" indent="0" algn="l">
              <a:buNone/>
              <a:defRPr lang="ja-JP" sz="28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 algn="ctr">
              <a:buNone/>
              <a:defRPr lang="ja-JP" sz="2000"/>
            </a:lvl2pPr>
            <a:lvl3pPr marL="914400" indent="0" algn="ctr">
              <a:buNone/>
              <a:defRPr lang="ja-JP" sz="1800"/>
            </a:lvl3pPr>
            <a:lvl4pPr marL="1371600" indent="0" algn="ctr">
              <a:buNone/>
              <a:defRPr lang="ja-JP" sz="1600"/>
            </a:lvl4pPr>
            <a:lvl5pPr marL="1828800" indent="0" algn="ctr">
              <a:buNone/>
              <a:defRPr lang="ja-JP" sz="1600"/>
            </a:lvl5pPr>
            <a:lvl6pPr marL="2286000" indent="0" algn="ctr">
              <a:buNone/>
              <a:defRPr lang="ja-JP" sz="1600"/>
            </a:lvl6pPr>
            <a:lvl7pPr marL="2743200" indent="0" algn="ctr">
              <a:buNone/>
              <a:defRPr lang="ja-JP" sz="1600"/>
            </a:lvl7pPr>
            <a:lvl8pPr marL="3200400" indent="0" algn="ctr">
              <a:buNone/>
              <a:defRPr lang="ja-JP" sz="1600"/>
            </a:lvl8pPr>
            <a:lvl9pPr marL="3657600" indent="0" algn="ctr">
              <a:buNone/>
              <a:defRPr lang="ja-JP" sz="1600"/>
            </a:lvl9pPr>
          </a:lstStyle>
          <a:p>
            <a:pPr lvl="0" rtl="0"/>
            <a:r>
              <a:rPr lang="ja-JP" dirty="0"/>
              <a:t>クリックしてテキストを追加</a:t>
            </a:r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ja-JP"/>
            </a:defPPr>
          </a:lstStyle>
          <a:p>
            <a:pPr rtl="0"/>
            <a:r>
              <a:rPr lang="ja-JP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ja-JP"/>
            </a:defPPr>
          </a:lstStyle>
          <a:p>
            <a:pPr lvl="0" rtl="0"/>
            <a:r>
              <a:rPr lang="ja-JP" dirty="0"/>
              <a:t>クリックしてマスター テキストのスタイルを編集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ja-JP" sz="120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dirty="0"/>
              <a:t>20XX/9/8</a:t>
            </a: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ja-JP" sz="120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ja-JP" sz="120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59" r:id="rId4"/>
    <p:sldLayoutId id="2147483668" r:id="rId5"/>
    <p:sldLayoutId id="2147483669" r:id="rId6"/>
    <p:sldLayoutId id="2147483661" r:id="rId7"/>
    <p:sldLayoutId id="2147483666" r:id="rId8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kumimoji="1" lang="ja-JP" sz="4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lang="ja-JP" sz="2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2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1pPr>
      <a:lvl2pPr marL="4572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2pPr>
      <a:lvl3pPr marL="9144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3pPr>
      <a:lvl4pPr marL="13716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4pPr>
      <a:lvl5pPr marL="18288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5pPr>
      <a:lvl6pPr marL="22860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6pPr>
      <a:lvl7pPr marL="27432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7pPr>
      <a:lvl8pPr marL="32004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8pPr>
      <a:lvl9pPr marL="36576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863" y="278485"/>
            <a:ext cx="9779183" cy="1020926"/>
          </a:xfrm>
        </p:spPr>
        <p:txBody>
          <a:bodyPr rtlCol="0"/>
          <a:lstStyle>
            <a:defPPr>
              <a:defRPr lang="ja-JP"/>
            </a:defPPr>
          </a:lstStyle>
          <a:p>
            <a:r>
              <a:rPr lang="ja-JP" altLang="en-US" b="0" dirty="0"/>
              <a:t>株式会社</a:t>
            </a:r>
            <a:r>
              <a:rPr lang="en-US" altLang="ja-JP" b="0" dirty="0"/>
              <a:t>AZZURRO</a:t>
            </a:r>
            <a:r>
              <a:rPr lang="ja-JP" altLang="en-US" dirty="0"/>
              <a:t>　　</a:t>
            </a:r>
            <a:r>
              <a:rPr lang="ja-JP" altLang="en-US" b="0" dirty="0"/>
              <a:t>紀川和弘</a:t>
            </a:r>
            <a:r>
              <a:rPr lang="ja-JP" altLang="en-US" dirty="0"/>
              <a:t>　様</a:t>
            </a:r>
            <a:endParaRPr lang="ja-JP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0451" y="1634376"/>
            <a:ext cx="9549528" cy="3783930"/>
          </a:xfrm>
        </p:spPr>
        <p:txBody>
          <a:bodyPr vert="horz" lIns="91440" tIns="45720" rIns="91440" bIns="45720" rtlCol="0" anchor="t">
            <a:noAutofit/>
          </a:bodyPr>
          <a:lstStyle>
            <a:defPPr>
              <a:defRPr lang="ja-JP"/>
            </a:defPPr>
          </a:lstStyle>
          <a:p>
            <a:pPr rtl="0">
              <a:lnSpc>
                <a:spcPct val="120000"/>
              </a:lnSpc>
            </a:pPr>
            <a:r>
              <a:rPr lang="ja-JP" altLang="en-US" sz="2400" dirty="0"/>
              <a:t>私の知人が、仕事がらみで保険の見直しを急遽しなくてはならず、条件も複雑だったために大変困惑されていました。そこで、紀川さんに相談させていただいたところ、すぐその日のうちに知人へ連絡してくださり、様々ご対応いただきました。おかげさまで、知人もスムーズに仕事を進める事ができ、特に、自分が千葉県在住にもかかわらず、遠距離でもしっかりとしたアドバイスやご提案をしていただけて、本当に助かったと大変喜ばれていました。私も知人から感謝され、とても嬉しかったです。このように、迅速・丁寧に誠意ある対応をしてくださる紀川さんを、私は自信を持って推薦いたします。</a:t>
            </a:r>
            <a:endParaRPr lang="ja-JP" sz="24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4583444-EFAD-52D3-C03B-F6FE84901A71}"/>
              </a:ext>
            </a:extLst>
          </p:cNvPr>
          <p:cNvSpPr txBox="1"/>
          <p:nvPr/>
        </p:nvSpPr>
        <p:spPr>
          <a:xfrm>
            <a:off x="2141792" y="5816621"/>
            <a:ext cx="62403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/>
              <a:t>ぷらすわん　　代表 木下　りさ</a:t>
            </a:r>
            <a:endParaRPr kumimoji="1" lang="en-US" altLang="ja-JP" sz="36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F22519F-78C6-8D5A-0F5E-6E1286BE2533}"/>
              </a:ext>
            </a:extLst>
          </p:cNvPr>
          <p:cNvSpPr txBox="1"/>
          <p:nvPr/>
        </p:nvSpPr>
        <p:spPr>
          <a:xfrm>
            <a:off x="4578484" y="5354956"/>
            <a:ext cx="41050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+mj-lt"/>
              </a:rPr>
              <a:t>令和</a:t>
            </a:r>
            <a:r>
              <a:rPr kumimoji="1" lang="en-US" altLang="ja-JP" sz="2400" dirty="0">
                <a:latin typeface="+mj-lt"/>
              </a:rPr>
              <a:t>7</a:t>
            </a:r>
            <a:r>
              <a:rPr kumimoji="1" lang="ja-JP" altLang="en-US" sz="2400" dirty="0">
                <a:latin typeface="+mj-lt"/>
              </a:rPr>
              <a:t>年　</a:t>
            </a:r>
            <a:r>
              <a:rPr kumimoji="1" lang="en-US" altLang="ja-JP" sz="2400" dirty="0">
                <a:latin typeface="+mj-lt"/>
              </a:rPr>
              <a:t>7</a:t>
            </a:r>
            <a:r>
              <a:rPr kumimoji="1" lang="ja-JP" altLang="en-US" sz="2400" dirty="0">
                <a:latin typeface="+mj-lt"/>
              </a:rPr>
              <a:t>月　</a:t>
            </a:r>
            <a:r>
              <a:rPr kumimoji="1" lang="en-US" altLang="ja-JP" sz="2400" dirty="0">
                <a:latin typeface="+mj-lt"/>
              </a:rPr>
              <a:t>9</a:t>
            </a:r>
            <a:r>
              <a:rPr kumimoji="1" lang="ja-JP" altLang="en-US" sz="2400" dirty="0">
                <a:latin typeface="+mj-lt"/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1325608595"/>
      </p:ext>
    </p:extLst>
  </p:cSld>
  <p:clrMapOvr>
    <a:masterClrMapping/>
  </p:clrMapOvr>
</p:sld>
</file>

<file path=ppt/theme/theme1.xml><?xml version="1.0" encoding="utf-8"?>
<a:theme xmlns:a="http://schemas.openxmlformats.org/drawingml/2006/main" name="ユーザー設定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3135418_TF45331398_Win32" id="{425936A9-D287-42E4-A79F-75E6950236D6}" vid="{12592F7F-909F-4315-8BE5-A7B4FB28679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eiryo UI" panose="020F0302020204030204"/>
        <a:ea typeface=""/>
        <a:cs typeface=""/>
        <a:font script="Jpan" typeface="Meiryo UI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Meiryo UI" panose="020F0502020204030204"/>
        <a:ea typeface=""/>
        <a:cs typeface=""/>
        <a:font script="Jpan" typeface="Meiryo UI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eiryo UI" panose="020F0302020204030204"/>
        <a:ea typeface=""/>
        <a:cs typeface=""/>
        <a:font script="Jpan" typeface="Meiryo UI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Meiryo UI" panose="020F0502020204030204"/>
        <a:ea typeface=""/>
        <a:cs typeface=""/>
        <a:font script="Jpan" typeface="Meiryo UI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1E98C35-9ECE-4425-BCBA-00E118C705C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45A8381C-73EB-48EA-B45F-7B7C8C7DF4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A6A711-2C3F-4EC0-B88B-62D7408511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{156CCCF7-B5DD-4F08-9048-46FFC1109B45}tf45331398_win32</Template>
  <TotalTime>713</TotalTime>
  <Words>159</Words>
  <Application>Microsoft Office PowerPoint</Application>
  <PresentationFormat>ワイド画面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Meiryo UI</vt:lpstr>
      <vt:lpstr>Arial</vt:lpstr>
      <vt:lpstr>ユーザー設定</vt:lpstr>
      <vt:lpstr>株式会社AZZURRO　　紀川和弘　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rk4649te@gmail.com</dc:creator>
  <cp:lastModifiedBy>rk4649te@gmail.com</cp:lastModifiedBy>
  <cp:revision>5</cp:revision>
  <dcterms:created xsi:type="dcterms:W3CDTF">2024-12-23T01:43:49Z</dcterms:created>
  <dcterms:modified xsi:type="dcterms:W3CDTF">2025-07-09T08:11:04Z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