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58" d="100"/>
          <a:sy n="58" d="100"/>
        </p:scale>
        <p:origin x="86" y="6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903F34-F613-CBDD-2800-D80C63E4F4B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84E0FC6-2C84-287E-EFDB-4475D417E9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12E8E06-ED9F-9205-E4F1-D0BB1010147C}"/>
              </a:ext>
            </a:extLst>
          </p:cNvPr>
          <p:cNvSpPr>
            <a:spLocks noGrp="1"/>
          </p:cNvSpPr>
          <p:nvPr>
            <p:ph type="dt" sz="half" idx="10"/>
          </p:nvPr>
        </p:nvSpPr>
        <p:spPr/>
        <p:txBody>
          <a:bodyPr/>
          <a:lstStyle/>
          <a:p>
            <a:fld id="{D3A1ADE9-D779-4E5A-92FB-DB586867F7D6}" type="datetimeFigureOut">
              <a:rPr kumimoji="1" lang="ja-JP" altLang="en-US" smtClean="0"/>
              <a:t>2025/7/19</a:t>
            </a:fld>
            <a:endParaRPr kumimoji="1" lang="ja-JP" altLang="en-US"/>
          </a:p>
        </p:txBody>
      </p:sp>
      <p:sp>
        <p:nvSpPr>
          <p:cNvPr id="5" name="フッター プレースホルダー 4">
            <a:extLst>
              <a:ext uri="{FF2B5EF4-FFF2-40B4-BE49-F238E27FC236}">
                <a16:creationId xmlns:a16="http://schemas.microsoft.com/office/drawing/2014/main" id="{F3E858FC-10B5-99EF-337D-803767554B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06505D-725B-A7D5-6AED-F0953893AA3E}"/>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6061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937F64-CAA8-7489-DC12-1206928A460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21A355-B21F-DE7A-4822-95A040B1A3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2F18BF-B323-AA8E-15AB-CB969E344CF3}"/>
              </a:ext>
            </a:extLst>
          </p:cNvPr>
          <p:cNvSpPr>
            <a:spLocks noGrp="1"/>
          </p:cNvSpPr>
          <p:nvPr>
            <p:ph type="dt" sz="half" idx="10"/>
          </p:nvPr>
        </p:nvSpPr>
        <p:spPr/>
        <p:txBody>
          <a:bodyPr/>
          <a:lstStyle/>
          <a:p>
            <a:fld id="{D3A1ADE9-D779-4E5A-92FB-DB586867F7D6}" type="datetimeFigureOut">
              <a:rPr kumimoji="1" lang="ja-JP" altLang="en-US" smtClean="0"/>
              <a:t>2025/7/19</a:t>
            </a:fld>
            <a:endParaRPr kumimoji="1" lang="ja-JP" altLang="en-US"/>
          </a:p>
        </p:txBody>
      </p:sp>
      <p:sp>
        <p:nvSpPr>
          <p:cNvPr id="5" name="フッター プレースホルダー 4">
            <a:extLst>
              <a:ext uri="{FF2B5EF4-FFF2-40B4-BE49-F238E27FC236}">
                <a16:creationId xmlns:a16="http://schemas.microsoft.com/office/drawing/2014/main" id="{15BF74C4-70CA-7E74-84B0-85AD5D2B89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4D8B8A-1DAD-2711-DED1-F980BEAA358B}"/>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68696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55E519D-A496-0FD9-53C5-EDFE2A67F5C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BEA926F-CE5F-3EE8-D374-B5ED483584E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CA2075-6A10-D459-A5CD-A94FCC49B24D}"/>
              </a:ext>
            </a:extLst>
          </p:cNvPr>
          <p:cNvSpPr>
            <a:spLocks noGrp="1"/>
          </p:cNvSpPr>
          <p:nvPr>
            <p:ph type="dt" sz="half" idx="10"/>
          </p:nvPr>
        </p:nvSpPr>
        <p:spPr/>
        <p:txBody>
          <a:bodyPr/>
          <a:lstStyle/>
          <a:p>
            <a:fld id="{D3A1ADE9-D779-4E5A-92FB-DB586867F7D6}" type="datetimeFigureOut">
              <a:rPr kumimoji="1" lang="ja-JP" altLang="en-US" smtClean="0"/>
              <a:t>2025/7/19</a:t>
            </a:fld>
            <a:endParaRPr kumimoji="1" lang="ja-JP" altLang="en-US"/>
          </a:p>
        </p:txBody>
      </p:sp>
      <p:sp>
        <p:nvSpPr>
          <p:cNvPr id="5" name="フッター プレースホルダー 4">
            <a:extLst>
              <a:ext uri="{FF2B5EF4-FFF2-40B4-BE49-F238E27FC236}">
                <a16:creationId xmlns:a16="http://schemas.microsoft.com/office/drawing/2014/main" id="{6C093E09-318F-7C65-B97C-F7A3D4637A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8EC35D4-AB82-CC0A-0945-C4E5E68D152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9441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5F5B4F-1E74-7B69-F7EB-C7096BB4315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8BE66DE-E866-9246-6A1C-22746083C16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C17B99-5E28-B6FB-11B7-872E267AC019}"/>
              </a:ext>
            </a:extLst>
          </p:cNvPr>
          <p:cNvSpPr>
            <a:spLocks noGrp="1"/>
          </p:cNvSpPr>
          <p:nvPr>
            <p:ph type="dt" sz="half" idx="10"/>
          </p:nvPr>
        </p:nvSpPr>
        <p:spPr/>
        <p:txBody>
          <a:bodyPr/>
          <a:lstStyle/>
          <a:p>
            <a:fld id="{D3A1ADE9-D779-4E5A-92FB-DB586867F7D6}" type="datetimeFigureOut">
              <a:rPr kumimoji="1" lang="ja-JP" altLang="en-US" smtClean="0"/>
              <a:t>2025/7/19</a:t>
            </a:fld>
            <a:endParaRPr kumimoji="1" lang="ja-JP" altLang="en-US"/>
          </a:p>
        </p:txBody>
      </p:sp>
      <p:sp>
        <p:nvSpPr>
          <p:cNvPr id="5" name="フッター プレースホルダー 4">
            <a:extLst>
              <a:ext uri="{FF2B5EF4-FFF2-40B4-BE49-F238E27FC236}">
                <a16:creationId xmlns:a16="http://schemas.microsoft.com/office/drawing/2014/main" id="{65CA45A1-82F7-99E3-F7CB-1F4C0A28F2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E1BDBB-E01E-F8B5-3B84-0DAC583A5F9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581374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72DAB7-2819-C2C1-7242-A8CD3F6DFC6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3DE0CB-3E48-519E-C236-9EBBD98B8A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93A4D0-7042-C97C-BA95-786330CEDF70}"/>
              </a:ext>
            </a:extLst>
          </p:cNvPr>
          <p:cNvSpPr>
            <a:spLocks noGrp="1"/>
          </p:cNvSpPr>
          <p:nvPr>
            <p:ph type="dt" sz="half" idx="10"/>
          </p:nvPr>
        </p:nvSpPr>
        <p:spPr/>
        <p:txBody>
          <a:bodyPr/>
          <a:lstStyle/>
          <a:p>
            <a:fld id="{D3A1ADE9-D779-4E5A-92FB-DB586867F7D6}" type="datetimeFigureOut">
              <a:rPr kumimoji="1" lang="ja-JP" altLang="en-US" smtClean="0"/>
              <a:t>2025/7/19</a:t>
            </a:fld>
            <a:endParaRPr kumimoji="1" lang="ja-JP" altLang="en-US"/>
          </a:p>
        </p:txBody>
      </p:sp>
      <p:sp>
        <p:nvSpPr>
          <p:cNvPr id="5" name="フッター プレースホルダー 4">
            <a:extLst>
              <a:ext uri="{FF2B5EF4-FFF2-40B4-BE49-F238E27FC236}">
                <a16:creationId xmlns:a16="http://schemas.microsoft.com/office/drawing/2014/main" id="{20C45899-80E7-9347-42D5-EB9C427DF8D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7FA164A-3C43-F61A-0FFA-27A5CDF2686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026870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4EDEB-8AEB-671B-3C82-2E0C2A2F25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6D181CF-1987-5CBA-5095-9E374CE121B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DAEB25C-5CAA-D145-B83F-C3023FEC928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D062F72-5031-EFEF-8F75-46ECDD377A65}"/>
              </a:ext>
            </a:extLst>
          </p:cNvPr>
          <p:cNvSpPr>
            <a:spLocks noGrp="1"/>
          </p:cNvSpPr>
          <p:nvPr>
            <p:ph type="dt" sz="half" idx="10"/>
          </p:nvPr>
        </p:nvSpPr>
        <p:spPr/>
        <p:txBody>
          <a:bodyPr/>
          <a:lstStyle/>
          <a:p>
            <a:fld id="{D3A1ADE9-D779-4E5A-92FB-DB586867F7D6}" type="datetimeFigureOut">
              <a:rPr kumimoji="1" lang="ja-JP" altLang="en-US" smtClean="0"/>
              <a:t>2025/7/19</a:t>
            </a:fld>
            <a:endParaRPr kumimoji="1" lang="ja-JP" altLang="en-US"/>
          </a:p>
        </p:txBody>
      </p:sp>
      <p:sp>
        <p:nvSpPr>
          <p:cNvPr id="6" name="フッター プレースホルダー 5">
            <a:extLst>
              <a:ext uri="{FF2B5EF4-FFF2-40B4-BE49-F238E27FC236}">
                <a16:creationId xmlns:a16="http://schemas.microsoft.com/office/drawing/2014/main" id="{B576DEE2-C8AD-3732-3047-5C8BE1F353A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0BFDDE4-C85E-0DD4-56E2-550907DCC87A}"/>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559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D422C-0FB2-F795-A2A8-9F23E3181A7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4360392-532B-46FA-4C86-48F960F9F6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E7CFE22-3630-13C4-4ECD-3FF93E28153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95D87AB-8E72-F58E-460B-FCC7375724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856F4B8-EF99-3C4E-A502-516841A6D50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4179804-060C-5280-3975-12B5EF25FC7C}"/>
              </a:ext>
            </a:extLst>
          </p:cNvPr>
          <p:cNvSpPr>
            <a:spLocks noGrp="1"/>
          </p:cNvSpPr>
          <p:nvPr>
            <p:ph type="dt" sz="half" idx="10"/>
          </p:nvPr>
        </p:nvSpPr>
        <p:spPr/>
        <p:txBody>
          <a:bodyPr/>
          <a:lstStyle/>
          <a:p>
            <a:fld id="{D3A1ADE9-D779-4E5A-92FB-DB586867F7D6}" type="datetimeFigureOut">
              <a:rPr kumimoji="1" lang="ja-JP" altLang="en-US" smtClean="0"/>
              <a:t>2025/7/19</a:t>
            </a:fld>
            <a:endParaRPr kumimoji="1" lang="ja-JP" altLang="en-US"/>
          </a:p>
        </p:txBody>
      </p:sp>
      <p:sp>
        <p:nvSpPr>
          <p:cNvPr id="8" name="フッター プレースホルダー 7">
            <a:extLst>
              <a:ext uri="{FF2B5EF4-FFF2-40B4-BE49-F238E27FC236}">
                <a16:creationId xmlns:a16="http://schemas.microsoft.com/office/drawing/2014/main" id="{75F2FB65-8E1A-D0A1-75BA-19B98841C11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307EF-D846-117A-CB47-3EE32ED385C6}"/>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958462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02701D-2690-B827-5298-4D27292F71E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95B9F78-78AB-DE04-C680-E220C0BEFD82}"/>
              </a:ext>
            </a:extLst>
          </p:cNvPr>
          <p:cNvSpPr>
            <a:spLocks noGrp="1"/>
          </p:cNvSpPr>
          <p:nvPr>
            <p:ph type="dt" sz="half" idx="10"/>
          </p:nvPr>
        </p:nvSpPr>
        <p:spPr/>
        <p:txBody>
          <a:bodyPr/>
          <a:lstStyle/>
          <a:p>
            <a:fld id="{D3A1ADE9-D779-4E5A-92FB-DB586867F7D6}" type="datetimeFigureOut">
              <a:rPr kumimoji="1" lang="ja-JP" altLang="en-US" smtClean="0"/>
              <a:t>2025/7/19</a:t>
            </a:fld>
            <a:endParaRPr kumimoji="1" lang="ja-JP" altLang="en-US"/>
          </a:p>
        </p:txBody>
      </p:sp>
      <p:sp>
        <p:nvSpPr>
          <p:cNvPr id="4" name="フッター プレースホルダー 3">
            <a:extLst>
              <a:ext uri="{FF2B5EF4-FFF2-40B4-BE49-F238E27FC236}">
                <a16:creationId xmlns:a16="http://schemas.microsoft.com/office/drawing/2014/main" id="{F47B03F3-0D08-F224-D740-94B3DB27E8D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D7ACA5A-FD5B-20F6-19FF-E12B00F25837}"/>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67081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99DBA9-1D04-A135-C46F-52D0AD6ABAB7}"/>
              </a:ext>
            </a:extLst>
          </p:cNvPr>
          <p:cNvSpPr>
            <a:spLocks noGrp="1"/>
          </p:cNvSpPr>
          <p:nvPr>
            <p:ph type="dt" sz="half" idx="10"/>
          </p:nvPr>
        </p:nvSpPr>
        <p:spPr/>
        <p:txBody>
          <a:bodyPr/>
          <a:lstStyle/>
          <a:p>
            <a:fld id="{D3A1ADE9-D779-4E5A-92FB-DB586867F7D6}" type="datetimeFigureOut">
              <a:rPr kumimoji="1" lang="ja-JP" altLang="en-US" smtClean="0"/>
              <a:t>2025/7/19</a:t>
            </a:fld>
            <a:endParaRPr kumimoji="1" lang="ja-JP" altLang="en-US"/>
          </a:p>
        </p:txBody>
      </p:sp>
      <p:sp>
        <p:nvSpPr>
          <p:cNvPr id="3" name="フッター プレースホルダー 2">
            <a:extLst>
              <a:ext uri="{FF2B5EF4-FFF2-40B4-BE49-F238E27FC236}">
                <a16:creationId xmlns:a16="http://schemas.microsoft.com/office/drawing/2014/main" id="{D16BB283-6FDD-2043-21CA-10A9D57227F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10DA5BC-7E2F-C080-28E8-8388A05E605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30840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B556E6-27EE-B510-4CF5-5E30A6943A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358F6D3-D759-A234-B402-3639DDFE5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CBF369E-B60F-9A19-E71A-A02C271D5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5014572-40E9-6F36-2F5A-16EB252A6638}"/>
              </a:ext>
            </a:extLst>
          </p:cNvPr>
          <p:cNvSpPr>
            <a:spLocks noGrp="1"/>
          </p:cNvSpPr>
          <p:nvPr>
            <p:ph type="dt" sz="half" idx="10"/>
          </p:nvPr>
        </p:nvSpPr>
        <p:spPr/>
        <p:txBody>
          <a:bodyPr/>
          <a:lstStyle/>
          <a:p>
            <a:fld id="{D3A1ADE9-D779-4E5A-92FB-DB586867F7D6}" type="datetimeFigureOut">
              <a:rPr kumimoji="1" lang="ja-JP" altLang="en-US" smtClean="0"/>
              <a:t>2025/7/19</a:t>
            </a:fld>
            <a:endParaRPr kumimoji="1" lang="ja-JP" altLang="en-US"/>
          </a:p>
        </p:txBody>
      </p:sp>
      <p:sp>
        <p:nvSpPr>
          <p:cNvPr id="6" name="フッター プレースホルダー 5">
            <a:extLst>
              <a:ext uri="{FF2B5EF4-FFF2-40B4-BE49-F238E27FC236}">
                <a16:creationId xmlns:a16="http://schemas.microsoft.com/office/drawing/2014/main" id="{A02BB6BD-B882-A164-A8DA-06ACE4F5EA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67FA0F9-A472-1582-84E7-F8A8F39FCE4F}"/>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13605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251CF3-E147-5698-2F48-432C83D185D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CB0A454-0CC5-7101-7950-D678892499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B8B5667-4CBC-B7F1-D9AB-DD9CF8ABA0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74E835-7B03-F6A9-E2E2-CF8D99A62A7E}"/>
              </a:ext>
            </a:extLst>
          </p:cNvPr>
          <p:cNvSpPr>
            <a:spLocks noGrp="1"/>
          </p:cNvSpPr>
          <p:nvPr>
            <p:ph type="dt" sz="half" idx="10"/>
          </p:nvPr>
        </p:nvSpPr>
        <p:spPr/>
        <p:txBody>
          <a:bodyPr/>
          <a:lstStyle/>
          <a:p>
            <a:fld id="{D3A1ADE9-D779-4E5A-92FB-DB586867F7D6}" type="datetimeFigureOut">
              <a:rPr kumimoji="1" lang="ja-JP" altLang="en-US" smtClean="0"/>
              <a:t>2025/7/19</a:t>
            </a:fld>
            <a:endParaRPr kumimoji="1" lang="ja-JP" altLang="en-US"/>
          </a:p>
        </p:txBody>
      </p:sp>
      <p:sp>
        <p:nvSpPr>
          <p:cNvPr id="6" name="フッター プレースホルダー 5">
            <a:extLst>
              <a:ext uri="{FF2B5EF4-FFF2-40B4-BE49-F238E27FC236}">
                <a16:creationId xmlns:a16="http://schemas.microsoft.com/office/drawing/2014/main" id="{EF63B004-2B70-A3B1-CF85-037E00A5BB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A67594A-4C06-012F-4310-D4DC3F6C6430}"/>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37187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FDD3A96-58EC-1D6A-14BB-CE5784E59C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B12084-55B3-6DA7-5242-DC8D471830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9BC76F-E9CE-55DE-4620-2B18199A1E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1ADE9-D779-4E5A-92FB-DB586867F7D6}" type="datetimeFigureOut">
              <a:rPr kumimoji="1" lang="ja-JP" altLang="en-US" smtClean="0"/>
              <a:t>2025/7/19</a:t>
            </a:fld>
            <a:endParaRPr kumimoji="1" lang="ja-JP" altLang="en-US"/>
          </a:p>
        </p:txBody>
      </p:sp>
      <p:sp>
        <p:nvSpPr>
          <p:cNvPr id="5" name="フッター プレースホルダー 4">
            <a:extLst>
              <a:ext uri="{FF2B5EF4-FFF2-40B4-BE49-F238E27FC236}">
                <a16:creationId xmlns:a16="http://schemas.microsoft.com/office/drawing/2014/main" id="{FC1A214F-E5AF-697A-BF04-0EE2D96DA8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79D90E5-956F-AAF6-384F-5B05F9DC2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031515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70C39EE-2E42-B29E-4EE4-E130FA34B3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365"/>
            <a:ext cx="12192000" cy="6912729"/>
          </a:xfrm>
          <a:prstGeom prst="rect">
            <a:avLst/>
          </a:prstGeom>
        </p:spPr>
      </p:pic>
      <p:sp>
        <p:nvSpPr>
          <p:cNvPr id="6" name="テキスト ボックス 5">
            <a:extLst>
              <a:ext uri="{FF2B5EF4-FFF2-40B4-BE49-F238E27FC236}">
                <a16:creationId xmlns:a16="http://schemas.microsoft.com/office/drawing/2014/main" id="{1B14CB02-9303-C131-6630-0B014CEF9756}"/>
              </a:ext>
            </a:extLst>
          </p:cNvPr>
          <p:cNvSpPr txBox="1"/>
          <p:nvPr/>
        </p:nvSpPr>
        <p:spPr>
          <a:xfrm>
            <a:off x="5638800" y="2971800"/>
            <a:ext cx="914400" cy="914400"/>
          </a:xfrm>
          <a:prstGeom prst="rect">
            <a:avLst/>
          </a:prstGeom>
          <a:no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47986A07-DD4D-9655-F139-08FE6E898645}"/>
              </a:ext>
            </a:extLst>
          </p:cNvPr>
          <p:cNvSpPr txBox="1"/>
          <p:nvPr/>
        </p:nvSpPr>
        <p:spPr>
          <a:xfrm>
            <a:off x="476250" y="177800"/>
            <a:ext cx="11137900" cy="6153150"/>
          </a:xfrm>
          <a:prstGeom prst="rect">
            <a:avLst/>
          </a:prstGeom>
          <a:noFill/>
        </p:spPr>
        <p:txBody>
          <a:bodyPr wrap="square" rtlCol="0">
            <a:spAutoFit/>
          </a:bodyPr>
          <a:lstStyle/>
          <a:p>
            <a:endParaRPr kumimoji="1" lang="ja-JP" altLang="en-US" dirty="0"/>
          </a:p>
        </p:txBody>
      </p:sp>
      <p:sp>
        <p:nvSpPr>
          <p:cNvPr id="8" name="テキスト ボックス 7">
            <a:extLst>
              <a:ext uri="{FF2B5EF4-FFF2-40B4-BE49-F238E27FC236}">
                <a16:creationId xmlns:a16="http://schemas.microsoft.com/office/drawing/2014/main" id="{FC2575EE-63F1-6F47-7796-A2ECFC66AAB0}"/>
              </a:ext>
            </a:extLst>
          </p:cNvPr>
          <p:cNvSpPr txBox="1"/>
          <p:nvPr/>
        </p:nvSpPr>
        <p:spPr>
          <a:xfrm>
            <a:off x="285750" y="667861"/>
            <a:ext cx="11620500" cy="5663089"/>
          </a:xfrm>
          <a:prstGeom prst="rect">
            <a:avLst/>
          </a:prstGeom>
          <a:noFill/>
        </p:spPr>
        <p:txBody>
          <a:bodyPr wrap="square" rtlCol="0">
            <a:spAutoFit/>
          </a:bodyPr>
          <a:lstStyle/>
          <a:p>
            <a:r>
              <a:rPr lang="ja-JP" altLang="en-US" sz="3200" b="1" dirty="0">
                <a:solidFill>
                  <a:schemeClr val="bg1"/>
                </a:solidFill>
                <a:latin typeface="メイリオ" panose="020B0604030504040204" pitchFamily="50" charset="-128"/>
                <a:ea typeface="メイリオ" panose="020B0604030504040204" pitchFamily="50" charset="-128"/>
              </a:rPr>
              <a:t>株式会社</a:t>
            </a:r>
            <a:r>
              <a:rPr lang="en-US" altLang="ja-JP" sz="3200" b="1" dirty="0">
                <a:solidFill>
                  <a:schemeClr val="bg1"/>
                </a:solidFill>
                <a:latin typeface="メイリオ" panose="020B0604030504040204" pitchFamily="50" charset="-128"/>
                <a:ea typeface="メイリオ" panose="020B0604030504040204" pitchFamily="50" charset="-128"/>
              </a:rPr>
              <a:t>AZZURRO</a:t>
            </a:r>
            <a:r>
              <a:rPr lang="ja-JP" altLang="en-US" sz="3200" b="1" dirty="0">
                <a:solidFill>
                  <a:schemeClr val="bg1"/>
                </a:solidFill>
                <a:latin typeface="メイリオ" panose="020B0604030504040204" pitchFamily="50" charset="-128"/>
                <a:ea typeface="メイリオ" panose="020B0604030504040204" pitchFamily="50" charset="-128"/>
              </a:rPr>
              <a:t>　　紀川　和弘　様</a:t>
            </a:r>
            <a:endParaRPr kumimoji="1" lang="en-US" altLang="ja-JP" sz="3200" b="1" dirty="0">
              <a:solidFill>
                <a:schemeClr val="bg1"/>
              </a:solidFill>
              <a:latin typeface="メイリオ" panose="020B0604030504040204" pitchFamily="50" charset="-128"/>
              <a:ea typeface="メイリオ" panose="020B0604030504040204" pitchFamily="50" charset="-128"/>
            </a:endParaRPr>
          </a:p>
          <a:p>
            <a:br>
              <a:rPr kumimoji="1" lang="en-US" altLang="ja-JP" sz="2400" b="1" dirty="0">
                <a:solidFill>
                  <a:schemeClr val="bg1"/>
                </a:solidFill>
                <a:latin typeface="Meiryo UI" panose="020B0604030504040204" pitchFamily="50" charset="-128"/>
                <a:ea typeface="Meiryo UI" panose="020B0604030504040204" pitchFamily="50" charset="-128"/>
              </a:rPr>
            </a:br>
            <a:r>
              <a:rPr kumimoji="1"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私は</a:t>
            </a:r>
            <a:r>
              <a:rPr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株式会社</a:t>
            </a:r>
            <a:r>
              <a:rPr lang="en-US" altLang="ja-JP"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AZZURRO</a:t>
            </a:r>
            <a:r>
              <a:rPr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　紀川　和弘</a:t>
            </a:r>
            <a:r>
              <a:rPr kumimoji="1"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さん</a:t>
            </a:r>
            <a:r>
              <a:rPr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を推薦致します。</a:t>
            </a:r>
            <a:endParaRPr kumimoji="1" lang="en-US" altLang="ja-JP"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会社経営をしている中、経営者の身に何かあった時はどうなるんだろうとふと気になって保険業をされている紀川さんに相談した所、対策をしていないと経営者には受けれる保障が少ないことが分かりました。ただ、そこをカバーできる保険があるとの事で丁寧に説明をしていただき、自社状況のヒアリングから適切な商材を探してくれました。結果自身でも納得する内容の保険に出会え加入をすることに決めれました。</a:t>
            </a:r>
            <a:endParaRPr lang="en-US" altLang="ja-JP" sz="2400" b="1" dirty="0">
              <a:solidFill>
                <a:schemeClr val="bg1"/>
              </a:solidFill>
              <a:latin typeface="Meiryo UI" panose="020B0604030504040204" pitchFamily="50" charset="-128"/>
              <a:ea typeface="Meiryo UI" panose="020B0604030504040204" pitchFamily="50" charset="-128"/>
            </a:endParaRPr>
          </a:p>
          <a:p>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よって私は、最初の相談から契約まで親切丁寧に、分かりやすく、迅速に対応してくれた株式会社</a:t>
            </a:r>
            <a:r>
              <a:rPr lang="en-US" altLang="ja-JP" sz="2400" b="1" dirty="0">
                <a:solidFill>
                  <a:schemeClr val="bg1"/>
                </a:solidFill>
                <a:latin typeface="Meiryo UI" panose="020B0604030504040204" pitchFamily="50" charset="-128"/>
                <a:ea typeface="Meiryo UI" panose="020B0604030504040204" pitchFamily="50" charset="-128"/>
              </a:rPr>
              <a:t>AZZURO</a:t>
            </a:r>
            <a:r>
              <a:rPr lang="ja-JP" altLang="en-US" sz="2400" b="1" dirty="0">
                <a:solidFill>
                  <a:schemeClr val="bg1"/>
                </a:solidFill>
                <a:latin typeface="Meiryo UI" panose="020B0604030504040204" pitchFamily="50" charset="-128"/>
                <a:ea typeface="Meiryo UI" panose="020B0604030504040204" pitchFamily="50" charset="-128"/>
              </a:rPr>
              <a:t>の紀川和弘さん</a:t>
            </a:r>
            <a:r>
              <a:rPr lang="ja-JP" altLang="en-US" sz="2400" b="1">
                <a:solidFill>
                  <a:schemeClr val="bg1"/>
                </a:solidFill>
                <a:latin typeface="Meiryo UI" panose="020B0604030504040204" pitchFamily="50" charset="-128"/>
                <a:ea typeface="Meiryo UI" panose="020B0604030504040204" pitchFamily="50" charset="-128"/>
              </a:rPr>
              <a:t>を推薦致します</a:t>
            </a:r>
            <a:r>
              <a:rPr lang="ja-JP" altLang="en-US" sz="2400" b="1" dirty="0">
                <a:solidFill>
                  <a:schemeClr val="bg1"/>
                </a:solidFill>
                <a:latin typeface="Meiryo UI" panose="020B0604030504040204" pitchFamily="50" charset="-128"/>
                <a:ea typeface="Meiryo UI" panose="020B0604030504040204" pitchFamily="50" charset="-128"/>
              </a:rPr>
              <a:t>。</a:t>
            </a:r>
            <a:endParaRPr lang="en-US" altLang="ja-JP" sz="2400" b="1" dirty="0">
              <a:solidFill>
                <a:schemeClr val="bg1"/>
              </a:solidFill>
              <a:latin typeface="Meiryo UI" panose="020B0604030504040204" pitchFamily="50" charset="-128"/>
              <a:ea typeface="Meiryo UI" panose="020B0604030504040204" pitchFamily="50" charset="-128"/>
            </a:endParaRPr>
          </a:p>
          <a:p>
            <a:r>
              <a:rPr lang="en-US" altLang="ja-JP" sz="2400" b="1" dirty="0">
                <a:solidFill>
                  <a:schemeClr val="bg1"/>
                </a:solidFill>
                <a:latin typeface="Meiryo UI" panose="020B0604030504040204" pitchFamily="50" charset="-128"/>
                <a:ea typeface="Meiryo UI" panose="020B0604030504040204" pitchFamily="50" charset="-128"/>
              </a:rPr>
              <a:t>                                                              2025</a:t>
            </a:r>
            <a:r>
              <a:rPr lang="ja-JP" altLang="en-US" sz="2400" b="1" dirty="0">
                <a:solidFill>
                  <a:schemeClr val="bg1"/>
                </a:solidFill>
                <a:latin typeface="Meiryo UI" panose="020B0604030504040204" pitchFamily="50" charset="-128"/>
                <a:ea typeface="Meiryo UI" panose="020B0604030504040204" pitchFamily="50" charset="-128"/>
              </a:rPr>
              <a:t>年</a:t>
            </a:r>
            <a:r>
              <a:rPr lang="en-US" altLang="ja-JP" sz="2400" b="1" dirty="0">
                <a:solidFill>
                  <a:schemeClr val="bg1"/>
                </a:solidFill>
                <a:latin typeface="Meiryo UI" panose="020B0604030504040204" pitchFamily="50" charset="-128"/>
                <a:ea typeface="Meiryo UI" panose="020B0604030504040204" pitchFamily="50" charset="-128"/>
              </a:rPr>
              <a:t>    7</a:t>
            </a:r>
            <a:r>
              <a:rPr lang="ja-JP" altLang="en-US" sz="2400" b="1" dirty="0">
                <a:solidFill>
                  <a:schemeClr val="bg1"/>
                </a:solidFill>
                <a:latin typeface="Meiryo UI" panose="020B0604030504040204" pitchFamily="50" charset="-128"/>
                <a:ea typeface="Meiryo UI" panose="020B0604030504040204" pitchFamily="50" charset="-128"/>
              </a:rPr>
              <a:t>月　</a:t>
            </a:r>
            <a:r>
              <a:rPr lang="en-US" altLang="ja-JP" sz="2400" b="1" dirty="0">
                <a:solidFill>
                  <a:schemeClr val="bg1"/>
                </a:solidFill>
                <a:latin typeface="Meiryo UI" panose="020B0604030504040204" pitchFamily="50" charset="-128"/>
                <a:ea typeface="Meiryo UI" panose="020B0604030504040204" pitchFamily="50" charset="-128"/>
              </a:rPr>
              <a:t>19</a:t>
            </a:r>
            <a:r>
              <a:rPr lang="ja-JP" altLang="en-US" sz="2400" b="1" dirty="0">
                <a:solidFill>
                  <a:schemeClr val="bg1"/>
                </a:solidFill>
                <a:latin typeface="Meiryo UI" panose="020B0604030504040204" pitchFamily="50" charset="-128"/>
                <a:ea typeface="Meiryo UI" panose="020B0604030504040204" pitchFamily="50" charset="-128"/>
              </a:rPr>
              <a:t>日　</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株式会社ハート・プランニング　木村健悟</a:t>
            </a:r>
            <a:endParaRPr lang="en-US" altLang="ja-JP" sz="2400" b="1" dirty="0">
              <a:solidFill>
                <a:schemeClr val="bg1"/>
              </a:solidFill>
              <a:latin typeface="Meiryo UI" panose="020B0604030504040204" pitchFamily="50" charset="-128"/>
              <a:ea typeface="Meiryo UI" panose="020B0604030504040204" pitchFamily="50" charset="-128"/>
            </a:endParaRPr>
          </a:p>
          <a:p>
            <a:endParaRPr lang="en-US" altLang="ja-JP" dirty="0"/>
          </a:p>
        </p:txBody>
      </p:sp>
    </p:spTree>
    <p:extLst>
      <p:ext uri="{BB962C8B-B14F-4D97-AF65-F5344CB8AC3E}">
        <p14:creationId xmlns:p14="http://schemas.microsoft.com/office/powerpoint/2010/main" val="20460806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693</TotalTime>
  <Words>175</Words>
  <Application>Microsoft Office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亜紀子</dc:creator>
  <cp:lastModifiedBy>健悟 木村</cp:lastModifiedBy>
  <cp:revision>24</cp:revision>
  <dcterms:created xsi:type="dcterms:W3CDTF">2022-10-24T17:35:58Z</dcterms:created>
  <dcterms:modified xsi:type="dcterms:W3CDTF">2025-07-19T05:15:00Z</dcterms:modified>
</cp:coreProperties>
</file>