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7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09" autoAdjust="0"/>
  </p:normalViewPr>
  <p:slideViewPr>
    <p:cSldViewPr snapToGrid="0" snapToObjects="1">
      <p:cViewPr varScale="1">
        <p:scale>
          <a:sx n="122" d="100"/>
          <a:sy n="122" d="100"/>
        </p:scale>
        <p:origin x="102" y="120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37" d="100"/>
          <a:sy n="37" d="100"/>
        </p:scale>
        <p:origin x="413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瑞穂 太田" userId="6e9cb5b86b272fc2" providerId="LiveId" clId="{DAD18E3D-F9B2-46D1-BA3B-D507CF5393C7}"/>
    <pc:docChg chg="undo custSel addSld delSld modSld modMainMaster">
      <pc:chgData name="瑞穂 太田" userId="6e9cb5b86b272fc2" providerId="LiveId" clId="{DAD18E3D-F9B2-46D1-BA3B-D507CF5393C7}" dt="2025-07-21T02:35:34.176" v="1420" actId="20577"/>
      <pc:docMkLst>
        <pc:docMk/>
      </pc:docMkLst>
      <pc:sldChg chg="modSp mod modTransition">
        <pc:chgData name="瑞穂 太田" userId="6e9cb5b86b272fc2" providerId="LiveId" clId="{DAD18E3D-F9B2-46D1-BA3B-D507CF5393C7}" dt="2025-07-21T02:35:34.176" v="1420" actId="20577"/>
        <pc:sldMkLst>
          <pc:docMk/>
          <pc:sldMk cId="1237745824" sldId="279"/>
        </pc:sldMkLst>
        <pc:spChg chg="mod">
          <ac:chgData name="瑞穂 太田" userId="6e9cb5b86b272fc2" providerId="LiveId" clId="{DAD18E3D-F9B2-46D1-BA3B-D507CF5393C7}" dt="2025-07-21T02:35:34.176" v="1420" actId="20577"/>
          <ac:spMkLst>
            <pc:docMk/>
            <pc:sldMk cId="1237745824" sldId="279"/>
            <ac:spMk id="3" creationId="{52CDE0D3-C013-7A00-8077-E45AA7417234}"/>
          </ac:spMkLst>
        </pc:spChg>
        <pc:spChg chg="mod">
          <ac:chgData name="瑞穂 太田" userId="6e9cb5b86b272fc2" providerId="LiveId" clId="{DAD18E3D-F9B2-46D1-BA3B-D507CF5393C7}" dt="2025-07-21T02:31:36.686" v="1316"/>
          <ac:spMkLst>
            <pc:docMk/>
            <pc:sldMk cId="1237745824" sldId="279"/>
            <ac:spMk id="4" creationId="{275D7BAC-22F5-2063-9E3B-9C0F99F12E88}"/>
          </ac:spMkLst>
        </pc:spChg>
        <pc:spChg chg="mod">
          <ac:chgData name="瑞穂 太田" userId="6e9cb5b86b272fc2" providerId="LiveId" clId="{DAD18E3D-F9B2-46D1-BA3B-D507CF5393C7}" dt="2025-07-21T02:32:04.999" v="1333"/>
          <ac:spMkLst>
            <pc:docMk/>
            <pc:sldMk cId="1237745824" sldId="279"/>
            <ac:spMk id="5" creationId="{E496C4BA-EBEC-2419-E299-E8A35A53FC5B}"/>
          </ac:spMkLst>
        </pc:spChg>
      </pc:sldChg>
      <pc:sldChg chg="new del">
        <pc:chgData name="瑞穂 太田" userId="6e9cb5b86b272fc2" providerId="LiveId" clId="{DAD18E3D-F9B2-46D1-BA3B-D507CF5393C7}" dt="2025-07-21T02:33:25.357" v="1403" actId="680"/>
        <pc:sldMkLst>
          <pc:docMk/>
          <pc:sldMk cId="1132605139" sldId="280"/>
        </pc:sldMkLst>
      </pc:sldChg>
      <pc:sldMasterChg chg="modSldLayout">
        <pc:chgData name="瑞穂 太田" userId="6e9cb5b86b272fc2" providerId="LiveId" clId="{DAD18E3D-F9B2-46D1-BA3B-D507CF5393C7}" dt="2025-07-21T02:34:28.254" v="1405"/>
        <pc:sldMasterMkLst>
          <pc:docMk/>
          <pc:sldMasterMk cId="2995764864" sldId="2147484028"/>
        </pc:sldMasterMkLst>
        <pc:sldLayoutChg chg="addSp">
          <pc:chgData name="瑞穂 太田" userId="6e9cb5b86b272fc2" providerId="LiveId" clId="{DAD18E3D-F9B2-46D1-BA3B-D507CF5393C7}" dt="2025-07-21T02:34:28.254" v="1405"/>
          <pc:sldLayoutMkLst>
            <pc:docMk/>
            <pc:sldMasterMk cId="2995764864" sldId="2147484028"/>
            <pc:sldLayoutMk cId="2902462541" sldId="2147484029"/>
          </pc:sldLayoutMkLst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902462541" sldId="2147484029"/>
              <ac:spMk id="8" creationId="{002B99B6-6CAC-09EA-DCB6-94642CA0CB51}"/>
            </ac:spMkLst>
          </pc:spChg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902462541" sldId="2147484029"/>
              <ac:spMk id="9" creationId="{264F36E1-B448-6988-7B23-151EE21031B7}"/>
            </ac:spMkLst>
          </pc:spChg>
        </pc:sldLayoutChg>
        <pc:sldLayoutChg chg="addSp">
          <pc:chgData name="瑞穂 太田" userId="6e9cb5b86b272fc2" providerId="LiveId" clId="{DAD18E3D-F9B2-46D1-BA3B-D507CF5393C7}" dt="2025-07-21T02:34:28.254" v="1405"/>
          <pc:sldLayoutMkLst>
            <pc:docMk/>
            <pc:sldMasterMk cId="2995764864" sldId="2147484028"/>
            <pc:sldLayoutMk cId="212186456" sldId="2147484033"/>
          </pc:sldLayoutMkLst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12186456" sldId="2147484033"/>
              <ac:spMk id="2" creationId="{3E09F864-EEB6-CE7D-7C6D-35BBF058443B}"/>
            </ac:spMkLst>
          </pc:spChg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12186456" sldId="2147484033"/>
              <ac:spMk id="11" creationId="{E8391B6B-5BA7-7E92-4314-C1E1EC691BAC}"/>
            </ac:spMkLst>
          </pc:spChg>
          <pc:picChg chg="add">
            <ac:chgData name="瑞穂 太田" userId="6e9cb5b86b272fc2" providerId="LiveId" clId="{DAD18E3D-F9B2-46D1-BA3B-D507CF5393C7}" dt="2025-07-21T02:34:28.254" v="1405"/>
            <ac:picMkLst>
              <pc:docMk/>
              <pc:sldMasterMk cId="2995764864" sldId="2147484028"/>
              <pc:sldLayoutMk cId="212186456" sldId="2147484033"/>
              <ac:picMk id="9" creationId="{CB23162E-9B20-9396-B3A7-DB1F3B3BDDE1}"/>
            </ac:picMkLst>
          </pc:picChg>
          <pc:picChg chg="add">
            <ac:chgData name="瑞穂 太田" userId="6e9cb5b86b272fc2" providerId="LiveId" clId="{DAD18E3D-F9B2-46D1-BA3B-D507CF5393C7}" dt="2025-07-21T02:34:28.254" v="1405"/>
            <ac:picMkLst>
              <pc:docMk/>
              <pc:sldMasterMk cId="2995764864" sldId="2147484028"/>
              <pc:sldLayoutMk cId="212186456" sldId="2147484033"/>
              <ac:picMk id="14" creationId="{7BD104E0-9856-D398-5EF0-014B39E9C141}"/>
            </ac:picMkLst>
          </pc:picChg>
        </pc:sldLayoutChg>
        <pc:sldLayoutChg chg="addSp">
          <pc:chgData name="瑞穂 太田" userId="6e9cb5b86b272fc2" providerId="LiveId" clId="{DAD18E3D-F9B2-46D1-BA3B-D507CF5393C7}" dt="2025-07-21T02:34:28.254" v="1405"/>
          <pc:sldLayoutMkLst>
            <pc:docMk/>
            <pc:sldMasterMk cId="2995764864" sldId="2147484028"/>
            <pc:sldLayoutMk cId="2703324931" sldId="2147484034"/>
          </pc:sldLayoutMkLst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703324931" sldId="2147484034"/>
              <ac:spMk id="6" creationId="{163AA2DE-AC85-241E-FBF1-ADD014B106F5}"/>
            </ac:spMkLst>
          </pc:spChg>
          <pc:spChg chg="add">
            <ac:chgData name="瑞穂 太田" userId="6e9cb5b86b272fc2" providerId="LiveId" clId="{DAD18E3D-F9B2-46D1-BA3B-D507CF5393C7}" dt="2025-07-21T02:34:28.254" v="1405"/>
            <ac:spMkLst>
              <pc:docMk/>
              <pc:sldMasterMk cId="2995764864" sldId="2147484028"/>
              <pc:sldLayoutMk cId="2703324931" sldId="2147484034"/>
              <ac:spMk id="8" creationId="{7F1FEF9E-0ECC-3716-F3C2-1DEAC5B2CDE7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33.380" v="1406"/>
        <pc:sldMasterMkLst>
          <pc:docMk/>
          <pc:sldMasterMk cId="3713700266" sldId="2147484045"/>
        </pc:sldMasterMkLst>
        <pc:sldLayoutChg chg="addSp">
          <pc:chgData name="瑞穂 太田" userId="6e9cb5b86b272fc2" providerId="LiveId" clId="{DAD18E3D-F9B2-46D1-BA3B-D507CF5393C7}" dt="2025-07-21T02:34:33.380" v="1406"/>
          <pc:sldLayoutMkLst>
            <pc:docMk/>
            <pc:sldMasterMk cId="3713700266" sldId="2147484045"/>
            <pc:sldLayoutMk cId="2260743961" sldId="2147484046"/>
          </pc:sldLayoutMkLst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2260743961" sldId="2147484046"/>
              <ac:spMk id="8" creationId="{F5C2C64B-2F94-0651-ABCC-9157B13A0D53}"/>
            </ac:spMkLst>
          </pc:spChg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2260743961" sldId="2147484046"/>
              <ac:spMk id="9" creationId="{04DF35E4-3A4F-500E-253A-28B4A6E146C2}"/>
            </ac:spMkLst>
          </pc:spChg>
        </pc:sldLayoutChg>
        <pc:sldLayoutChg chg="addSp">
          <pc:chgData name="瑞穂 太田" userId="6e9cb5b86b272fc2" providerId="LiveId" clId="{DAD18E3D-F9B2-46D1-BA3B-D507CF5393C7}" dt="2025-07-21T02:34:33.380" v="1406"/>
          <pc:sldLayoutMkLst>
            <pc:docMk/>
            <pc:sldMasterMk cId="3713700266" sldId="2147484045"/>
            <pc:sldLayoutMk cId="3289821684" sldId="2147484050"/>
          </pc:sldLayoutMkLst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3289821684" sldId="2147484050"/>
              <ac:spMk id="10" creationId="{EB3A7C93-C36E-2A66-F0A8-0AA2D12A0FBA}"/>
            </ac:spMkLst>
          </pc:spChg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3289821684" sldId="2147484050"/>
              <ac:spMk id="12" creationId="{11CB3AB0-0C0E-F8A1-C33B-30437AF5E5E4}"/>
            </ac:spMkLst>
          </pc:spChg>
          <pc:picChg chg="add">
            <ac:chgData name="瑞穂 太田" userId="6e9cb5b86b272fc2" providerId="LiveId" clId="{DAD18E3D-F9B2-46D1-BA3B-D507CF5393C7}" dt="2025-07-21T02:34:33.380" v="1406"/>
            <ac:picMkLst>
              <pc:docMk/>
              <pc:sldMasterMk cId="3713700266" sldId="2147484045"/>
              <pc:sldLayoutMk cId="3289821684" sldId="2147484050"/>
              <ac:picMk id="11" creationId="{7AFFD7D6-F207-6C6D-B5F6-9D1661D1F979}"/>
            </ac:picMkLst>
          </pc:picChg>
          <pc:picChg chg="add">
            <ac:chgData name="瑞穂 太田" userId="6e9cb5b86b272fc2" providerId="LiveId" clId="{DAD18E3D-F9B2-46D1-BA3B-D507CF5393C7}" dt="2025-07-21T02:34:33.380" v="1406"/>
            <ac:picMkLst>
              <pc:docMk/>
              <pc:sldMasterMk cId="3713700266" sldId="2147484045"/>
              <pc:sldLayoutMk cId="3289821684" sldId="2147484050"/>
              <ac:picMk id="13" creationId="{98CB26E6-DA57-A0FF-66C4-8624073AD3FB}"/>
            </ac:picMkLst>
          </pc:picChg>
        </pc:sldLayoutChg>
        <pc:sldLayoutChg chg="addSp">
          <pc:chgData name="瑞穂 太田" userId="6e9cb5b86b272fc2" providerId="LiveId" clId="{DAD18E3D-F9B2-46D1-BA3B-D507CF5393C7}" dt="2025-07-21T02:34:33.380" v="1406"/>
          <pc:sldLayoutMkLst>
            <pc:docMk/>
            <pc:sldMasterMk cId="3713700266" sldId="2147484045"/>
            <pc:sldLayoutMk cId="1193776866" sldId="2147484051"/>
          </pc:sldLayoutMkLst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1193776866" sldId="2147484051"/>
              <ac:spMk id="6" creationId="{2DE68783-1A81-58B4-234F-FA970A3BFEDE}"/>
            </ac:spMkLst>
          </pc:spChg>
          <pc:spChg chg="add">
            <ac:chgData name="瑞穂 太田" userId="6e9cb5b86b272fc2" providerId="LiveId" clId="{DAD18E3D-F9B2-46D1-BA3B-D507CF5393C7}" dt="2025-07-21T02:34:33.380" v="1406"/>
            <ac:spMkLst>
              <pc:docMk/>
              <pc:sldMasterMk cId="3713700266" sldId="2147484045"/>
              <pc:sldLayoutMk cId="1193776866" sldId="2147484051"/>
              <ac:spMk id="7" creationId="{22793C62-3265-456F-FE71-AB5A482E0902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38.880" v="1407"/>
        <pc:sldMasterMkLst>
          <pc:docMk/>
          <pc:sldMasterMk cId="802516908" sldId="2147484063"/>
        </pc:sldMasterMkLst>
        <pc:sldLayoutChg chg="addSp">
          <pc:chgData name="瑞穂 太田" userId="6e9cb5b86b272fc2" providerId="LiveId" clId="{DAD18E3D-F9B2-46D1-BA3B-D507CF5393C7}" dt="2025-07-21T02:34:38.880" v="1407"/>
          <pc:sldLayoutMkLst>
            <pc:docMk/>
            <pc:sldMasterMk cId="802516908" sldId="2147484063"/>
            <pc:sldLayoutMk cId="2121384344" sldId="2147484064"/>
          </pc:sldLayoutMkLst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2121384344" sldId="2147484064"/>
              <ac:spMk id="7" creationId="{94131826-17F8-9F17-8D58-40C1B2CC4606}"/>
            </ac:spMkLst>
          </pc:spChg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2121384344" sldId="2147484064"/>
              <ac:spMk id="8" creationId="{906E0166-92BA-330F-1FB4-D3EA94BBECA3}"/>
            </ac:spMkLst>
          </pc:spChg>
        </pc:sldLayoutChg>
        <pc:sldLayoutChg chg="addSp">
          <pc:chgData name="瑞穂 太田" userId="6e9cb5b86b272fc2" providerId="LiveId" clId="{DAD18E3D-F9B2-46D1-BA3B-D507CF5393C7}" dt="2025-07-21T02:34:38.880" v="1407"/>
          <pc:sldLayoutMkLst>
            <pc:docMk/>
            <pc:sldMasterMk cId="802516908" sldId="2147484063"/>
            <pc:sldLayoutMk cId="4016996668" sldId="2147484068"/>
          </pc:sldLayoutMkLst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4016996668" sldId="2147484068"/>
              <ac:spMk id="10" creationId="{5B948811-7123-A45D-B486-2DB91A410D6E}"/>
            </ac:spMkLst>
          </pc:spChg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4016996668" sldId="2147484068"/>
              <ac:spMk id="12" creationId="{F36B1AD0-3E36-3D7E-0E36-A4B5C35D654B}"/>
            </ac:spMkLst>
          </pc:spChg>
          <pc:picChg chg="add">
            <ac:chgData name="瑞穂 太田" userId="6e9cb5b86b272fc2" providerId="LiveId" clId="{DAD18E3D-F9B2-46D1-BA3B-D507CF5393C7}" dt="2025-07-21T02:34:38.880" v="1407"/>
            <ac:picMkLst>
              <pc:docMk/>
              <pc:sldMasterMk cId="802516908" sldId="2147484063"/>
              <pc:sldLayoutMk cId="4016996668" sldId="2147484068"/>
              <ac:picMk id="11" creationId="{6E4E311A-DAF2-A5BC-3A20-CAEA0BCA121A}"/>
            </ac:picMkLst>
          </pc:picChg>
          <pc:picChg chg="add">
            <ac:chgData name="瑞穂 太田" userId="6e9cb5b86b272fc2" providerId="LiveId" clId="{DAD18E3D-F9B2-46D1-BA3B-D507CF5393C7}" dt="2025-07-21T02:34:38.880" v="1407"/>
            <ac:picMkLst>
              <pc:docMk/>
              <pc:sldMasterMk cId="802516908" sldId="2147484063"/>
              <pc:sldLayoutMk cId="4016996668" sldId="2147484068"/>
              <ac:picMk id="13" creationId="{2DB9793C-4152-C08B-7DA9-9DF45590DB31}"/>
            </ac:picMkLst>
          </pc:picChg>
        </pc:sldLayoutChg>
        <pc:sldLayoutChg chg="addSp">
          <pc:chgData name="瑞穂 太田" userId="6e9cb5b86b272fc2" providerId="LiveId" clId="{DAD18E3D-F9B2-46D1-BA3B-D507CF5393C7}" dt="2025-07-21T02:34:38.880" v="1407"/>
          <pc:sldLayoutMkLst>
            <pc:docMk/>
            <pc:sldMasterMk cId="802516908" sldId="2147484063"/>
            <pc:sldLayoutMk cId="3779190995" sldId="2147484069"/>
          </pc:sldLayoutMkLst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3779190995" sldId="2147484069"/>
              <ac:spMk id="6" creationId="{F547DC6B-C95C-45C9-B984-80197076A27A}"/>
            </ac:spMkLst>
          </pc:spChg>
          <pc:spChg chg="add">
            <ac:chgData name="瑞穂 太田" userId="6e9cb5b86b272fc2" providerId="LiveId" clId="{DAD18E3D-F9B2-46D1-BA3B-D507CF5393C7}" dt="2025-07-21T02:34:38.880" v="1407"/>
            <ac:spMkLst>
              <pc:docMk/>
              <pc:sldMasterMk cId="802516908" sldId="2147484063"/>
              <pc:sldLayoutMk cId="3779190995" sldId="2147484069"/>
              <ac:spMk id="7" creationId="{EA32FDED-BB55-CA32-3DF4-2151B520E6FF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43.476" v="1409"/>
        <pc:sldMasterMkLst>
          <pc:docMk/>
          <pc:sldMasterMk cId="3731826028" sldId="2147484075"/>
        </pc:sldMasterMkLst>
        <pc:sldLayoutChg chg="addSp">
          <pc:chgData name="瑞穂 太田" userId="6e9cb5b86b272fc2" providerId="LiveId" clId="{DAD18E3D-F9B2-46D1-BA3B-D507CF5393C7}" dt="2025-07-21T02:34:43.476" v="1409"/>
          <pc:sldLayoutMkLst>
            <pc:docMk/>
            <pc:sldMasterMk cId="3731826028" sldId="2147484075"/>
            <pc:sldLayoutMk cId="4109389063" sldId="2147484076"/>
          </pc:sldLayoutMkLst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4109389063" sldId="2147484076"/>
              <ac:spMk id="7" creationId="{9F0F5D0E-A4D7-5F1E-3880-321F1A919AFC}"/>
            </ac:spMkLst>
          </pc:spChg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4109389063" sldId="2147484076"/>
              <ac:spMk id="8" creationId="{CAB86BB5-D1BD-B96F-75E0-D9E8FB05CB04}"/>
            </ac:spMkLst>
          </pc:spChg>
        </pc:sldLayoutChg>
        <pc:sldLayoutChg chg="addSp">
          <pc:chgData name="瑞穂 太田" userId="6e9cb5b86b272fc2" providerId="LiveId" clId="{DAD18E3D-F9B2-46D1-BA3B-D507CF5393C7}" dt="2025-07-21T02:34:43.476" v="1409"/>
          <pc:sldLayoutMkLst>
            <pc:docMk/>
            <pc:sldMasterMk cId="3731826028" sldId="2147484075"/>
            <pc:sldLayoutMk cId="3854212269" sldId="2147484080"/>
          </pc:sldLayoutMkLst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3854212269" sldId="2147484080"/>
              <ac:spMk id="10" creationId="{FB711C5D-6448-9D15-7D36-6CBDBBAD03F1}"/>
            </ac:spMkLst>
          </pc:spChg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3854212269" sldId="2147484080"/>
              <ac:spMk id="12" creationId="{79398D77-350B-5C55-C7F5-AFD11175EBE7}"/>
            </ac:spMkLst>
          </pc:spChg>
          <pc:picChg chg="add">
            <ac:chgData name="瑞穂 太田" userId="6e9cb5b86b272fc2" providerId="LiveId" clId="{DAD18E3D-F9B2-46D1-BA3B-D507CF5393C7}" dt="2025-07-21T02:34:43.476" v="1409"/>
            <ac:picMkLst>
              <pc:docMk/>
              <pc:sldMasterMk cId="3731826028" sldId="2147484075"/>
              <pc:sldLayoutMk cId="3854212269" sldId="2147484080"/>
              <ac:picMk id="11" creationId="{EF53DF7A-DF81-71FB-4CDD-9D60AC4587BA}"/>
            </ac:picMkLst>
          </pc:picChg>
          <pc:picChg chg="add">
            <ac:chgData name="瑞穂 太田" userId="6e9cb5b86b272fc2" providerId="LiveId" clId="{DAD18E3D-F9B2-46D1-BA3B-D507CF5393C7}" dt="2025-07-21T02:34:43.476" v="1409"/>
            <ac:picMkLst>
              <pc:docMk/>
              <pc:sldMasterMk cId="3731826028" sldId="2147484075"/>
              <pc:sldLayoutMk cId="3854212269" sldId="2147484080"/>
              <ac:picMk id="13" creationId="{94022FBA-4303-C2F9-5894-062990C80932}"/>
            </ac:picMkLst>
          </pc:picChg>
        </pc:sldLayoutChg>
        <pc:sldLayoutChg chg="addSp">
          <pc:chgData name="瑞穂 太田" userId="6e9cb5b86b272fc2" providerId="LiveId" clId="{DAD18E3D-F9B2-46D1-BA3B-D507CF5393C7}" dt="2025-07-21T02:34:43.476" v="1409"/>
          <pc:sldLayoutMkLst>
            <pc:docMk/>
            <pc:sldMasterMk cId="3731826028" sldId="2147484075"/>
            <pc:sldLayoutMk cId="2763456505" sldId="2147484081"/>
          </pc:sldLayoutMkLst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2763456505" sldId="2147484081"/>
              <ac:spMk id="6" creationId="{AF18AC27-10DE-BF69-D0F3-E46586C81574}"/>
            </ac:spMkLst>
          </pc:spChg>
          <pc:spChg chg="add">
            <ac:chgData name="瑞穂 太田" userId="6e9cb5b86b272fc2" providerId="LiveId" clId="{DAD18E3D-F9B2-46D1-BA3B-D507CF5393C7}" dt="2025-07-21T02:34:43.476" v="1409"/>
            <ac:spMkLst>
              <pc:docMk/>
              <pc:sldMasterMk cId="3731826028" sldId="2147484075"/>
              <pc:sldLayoutMk cId="2763456505" sldId="2147484081"/>
              <ac:spMk id="7" creationId="{56516687-E262-0070-AA3C-9AAC54ED7A84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44.896" v="1411"/>
        <pc:sldMasterMkLst>
          <pc:docMk/>
          <pc:sldMasterMk cId="409736552" sldId="2147484087"/>
        </pc:sldMasterMkLst>
        <pc:sldLayoutChg chg="addSp">
          <pc:chgData name="瑞穂 太田" userId="6e9cb5b86b272fc2" providerId="LiveId" clId="{DAD18E3D-F9B2-46D1-BA3B-D507CF5393C7}" dt="2025-07-21T02:34:44.896" v="1411"/>
          <pc:sldLayoutMkLst>
            <pc:docMk/>
            <pc:sldMasterMk cId="409736552" sldId="2147484087"/>
            <pc:sldLayoutMk cId="1927692747" sldId="2147484088"/>
          </pc:sldLayoutMkLst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1927692747" sldId="2147484088"/>
              <ac:spMk id="10" creationId="{C56F9AF6-CFAD-7B80-B46B-2A4E084162AE}"/>
            </ac:spMkLst>
          </pc:spChg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1927692747" sldId="2147484088"/>
              <ac:spMk id="11" creationId="{E9DD360E-20E9-35AE-7DB0-809E982F772A}"/>
            </ac:spMkLst>
          </pc:spChg>
        </pc:sldLayoutChg>
        <pc:sldLayoutChg chg="addSp">
          <pc:chgData name="瑞穂 太田" userId="6e9cb5b86b272fc2" providerId="LiveId" clId="{DAD18E3D-F9B2-46D1-BA3B-D507CF5393C7}" dt="2025-07-21T02:34:44.896" v="1411"/>
          <pc:sldLayoutMkLst>
            <pc:docMk/>
            <pc:sldMasterMk cId="409736552" sldId="2147484087"/>
            <pc:sldLayoutMk cId="1332476350" sldId="2147484092"/>
          </pc:sldLayoutMkLst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1332476350" sldId="2147484092"/>
              <ac:spMk id="2" creationId="{2C48E749-8B80-CFB8-19B3-9F59195902A3}"/>
            </ac:spMkLst>
          </pc:spChg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1332476350" sldId="2147484092"/>
              <ac:spMk id="12" creationId="{978AC267-E6E6-A0C2-3FE7-25641E4B8933}"/>
            </ac:spMkLst>
          </pc:spChg>
          <pc:picChg chg="add">
            <ac:chgData name="瑞穂 太田" userId="6e9cb5b86b272fc2" providerId="LiveId" clId="{DAD18E3D-F9B2-46D1-BA3B-D507CF5393C7}" dt="2025-07-21T02:34:44.896" v="1411"/>
            <ac:picMkLst>
              <pc:docMk/>
              <pc:sldMasterMk cId="409736552" sldId="2147484087"/>
              <pc:sldLayoutMk cId="1332476350" sldId="2147484092"/>
              <ac:picMk id="11" creationId="{B4F38CD6-84BB-A43B-F9F3-F8777FC43319}"/>
            </ac:picMkLst>
          </pc:picChg>
          <pc:picChg chg="add">
            <ac:chgData name="瑞穂 太田" userId="6e9cb5b86b272fc2" providerId="LiveId" clId="{DAD18E3D-F9B2-46D1-BA3B-D507CF5393C7}" dt="2025-07-21T02:34:44.896" v="1411"/>
            <ac:picMkLst>
              <pc:docMk/>
              <pc:sldMasterMk cId="409736552" sldId="2147484087"/>
              <pc:sldLayoutMk cId="1332476350" sldId="2147484092"/>
              <ac:picMk id="13" creationId="{80E7B064-B5B9-2997-7EBE-D9A4F5241C13}"/>
            </ac:picMkLst>
          </pc:picChg>
        </pc:sldLayoutChg>
        <pc:sldLayoutChg chg="addSp">
          <pc:chgData name="瑞穂 太田" userId="6e9cb5b86b272fc2" providerId="LiveId" clId="{DAD18E3D-F9B2-46D1-BA3B-D507CF5393C7}" dt="2025-07-21T02:34:44.896" v="1411"/>
          <pc:sldLayoutMkLst>
            <pc:docMk/>
            <pc:sldMasterMk cId="409736552" sldId="2147484087"/>
            <pc:sldLayoutMk cId="3965676191" sldId="2147484093"/>
          </pc:sldLayoutMkLst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3965676191" sldId="2147484093"/>
              <ac:spMk id="6" creationId="{D3A08EB2-663D-E139-B17D-594196472F37}"/>
            </ac:spMkLst>
          </pc:spChg>
          <pc:spChg chg="add">
            <ac:chgData name="瑞穂 太田" userId="6e9cb5b86b272fc2" providerId="LiveId" clId="{DAD18E3D-F9B2-46D1-BA3B-D507CF5393C7}" dt="2025-07-21T02:34:44.896" v="1411"/>
            <ac:spMkLst>
              <pc:docMk/>
              <pc:sldMasterMk cId="409736552" sldId="2147484087"/>
              <pc:sldLayoutMk cId="3965676191" sldId="2147484093"/>
              <ac:spMk id="7" creationId="{9580CAC7-5B6F-D44C-60C4-D600C672558E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50.264" v="1412"/>
        <pc:sldMasterMkLst>
          <pc:docMk/>
          <pc:sldMasterMk cId="247879229" sldId="2147484099"/>
        </pc:sldMasterMkLst>
        <pc:sldLayoutChg chg="addSp">
          <pc:chgData name="瑞穂 太田" userId="6e9cb5b86b272fc2" providerId="LiveId" clId="{DAD18E3D-F9B2-46D1-BA3B-D507CF5393C7}" dt="2025-07-21T02:34:50.264" v="1412"/>
          <pc:sldLayoutMkLst>
            <pc:docMk/>
            <pc:sldMasterMk cId="247879229" sldId="2147484099"/>
            <pc:sldLayoutMk cId="3789276089" sldId="2147484100"/>
          </pc:sldLayoutMkLst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3789276089" sldId="2147484100"/>
              <ac:spMk id="7" creationId="{C2ADFD90-289B-886E-DA14-79C82D8FA456}"/>
            </ac:spMkLst>
          </pc:spChg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3789276089" sldId="2147484100"/>
              <ac:spMk id="8" creationId="{0AF99738-10CC-14E6-9D5C-49973231598D}"/>
            </ac:spMkLst>
          </pc:spChg>
        </pc:sldLayoutChg>
        <pc:sldLayoutChg chg="addSp">
          <pc:chgData name="瑞穂 太田" userId="6e9cb5b86b272fc2" providerId="LiveId" clId="{DAD18E3D-F9B2-46D1-BA3B-D507CF5393C7}" dt="2025-07-21T02:34:50.264" v="1412"/>
          <pc:sldLayoutMkLst>
            <pc:docMk/>
            <pc:sldMasterMk cId="247879229" sldId="2147484099"/>
            <pc:sldLayoutMk cId="1434679981" sldId="2147484104"/>
          </pc:sldLayoutMkLst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1434679981" sldId="2147484104"/>
              <ac:spMk id="10" creationId="{F5FE2DBF-ED4C-2BA9-7E0C-B5B9AF512E86}"/>
            </ac:spMkLst>
          </pc:spChg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1434679981" sldId="2147484104"/>
              <ac:spMk id="12" creationId="{3F9C9E46-54FF-385F-ACAE-31E57074BB69}"/>
            </ac:spMkLst>
          </pc:spChg>
          <pc:picChg chg="add">
            <ac:chgData name="瑞穂 太田" userId="6e9cb5b86b272fc2" providerId="LiveId" clId="{DAD18E3D-F9B2-46D1-BA3B-D507CF5393C7}" dt="2025-07-21T02:34:50.264" v="1412"/>
            <ac:picMkLst>
              <pc:docMk/>
              <pc:sldMasterMk cId="247879229" sldId="2147484099"/>
              <pc:sldLayoutMk cId="1434679981" sldId="2147484104"/>
              <ac:picMk id="11" creationId="{CBDED6B7-6D51-AECE-DFA2-3E4344C4E8FE}"/>
            </ac:picMkLst>
          </pc:picChg>
          <pc:picChg chg="add">
            <ac:chgData name="瑞穂 太田" userId="6e9cb5b86b272fc2" providerId="LiveId" clId="{DAD18E3D-F9B2-46D1-BA3B-D507CF5393C7}" dt="2025-07-21T02:34:50.264" v="1412"/>
            <ac:picMkLst>
              <pc:docMk/>
              <pc:sldMasterMk cId="247879229" sldId="2147484099"/>
              <pc:sldLayoutMk cId="1434679981" sldId="2147484104"/>
              <ac:picMk id="13" creationId="{70C283F3-FA05-65DD-BE83-0852D1AD723A}"/>
            </ac:picMkLst>
          </pc:picChg>
        </pc:sldLayoutChg>
        <pc:sldLayoutChg chg="addSp">
          <pc:chgData name="瑞穂 太田" userId="6e9cb5b86b272fc2" providerId="LiveId" clId="{DAD18E3D-F9B2-46D1-BA3B-D507CF5393C7}" dt="2025-07-21T02:34:50.264" v="1412"/>
          <pc:sldLayoutMkLst>
            <pc:docMk/>
            <pc:sldMasterMk cId="247879229" sldId="2147484099"/>
            <pc:sldLayoutMk cId="2333797888" sldId="2147484105"/>
          </pc:sldLayoutMkLst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2333797888" sldId="2147484105"/>
              <ac:spMk id="3" creationId="{C6808F72-6E3E-82CE-8484-C5F511967DA8}"/>
            </ac:spMkLst>
          </pc:spChg>
          <pc:spChg chg="add">
            <ac:chgData name="瑞穂 太田" userId="6e9cb5b86b272fc2" providerId="LiveId" clId="{DAD18E3D-F9B2-46D1-BA3B-D507CF5393C7}" dt="2025-07-21T02:34:50.264" v="1412"/>
            <ac:spMkLst>
              <pc:docMk/>
              <pc:sldMasterMk cId="247879229" sldId="2147484099"/>
              <pc:sldLayoutMk cId="2333797888" sldId="2147484105"/>
              <ac:spMk id="4" creationId="{DF927E97-D3D6-2C0A-3423-76763C53BA60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51.615" v="1413"/>
        <pc:sldMasterMkLst>
          <pc:docMk/>
          <pc:sldMasterMk cId="1862338713" sldId="2147484117"/>
        </pc:sldMasterMkLst>
        <pc:sldLayoutChg chg="addSp">
          <pc:chgData name="瑞穂 太田" userId="6e9cb5b86b272fc2" providerId="LiveId" clId="{DAD18E3D-F9B2-46D1-BA3B-D507CF5393C7}" dt="2025-07-21T02:34:51.615" v="1413"/>
          <pc:sldLayoutMkLst>
            <pc:docMk/>
            <pc:sldMasterMk cId="1862338713" sldId="2147484117"/>
            <pc:sldLayoutMk cId="1462856341" sldId="2147484118"/>
          </pc:sldLayoutMkLst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1462856341" sldId="2147484118"/>
              <ac:spMk id="7" creationId="{7648D3B3-D975-6D26-EC3A-44DE29C79A02}"/>
            </ac:spMkLst>
          </pc:spChg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1462856341" sldId="2147484118"/>
              <ac:spMk id="8" creationId="{597078E3-2A1C-B004-8D2B-C0D3B4E2A160}"/>
            </ac:spMkLst>
          </pc:spChg>
        </pc:sldLayoutChg>
        <pc:sldLayoutChg chg="addSp">
          <pc:chgData name="瑞穂 太田" userId="6e9cb5b86b272fc2" providerId="LiveId" clId="{DAD18E3D-F9B2-46D1-BA3B-D507CF5393C7}" dt="2025-07-21T02:34:51.615" v="1413"/>
          <pc:sldLayoutMkLst>
            <pc:docMk/>
            <pc:sldMasterMk cId="1862338713" sldId="2147484117"/>
            <pc:sldLayoutMk cId="1195770141" sldId="2147484122"/>
          </pc:sldLayoutMkLst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1195770141" sldId="2147484122"/>
              <ac:spMk id="10" creationId="{535832AD-F60C-5821-50CA-1C960C77850E}"/>
            </ac:spMkLst>
          </pc:spChg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1195770141" sldId="2147484122"/>
              <ac:spMk id="12" creationId="{D762BB94-4A35-9BC8-AD13-E3D6191E1DBD}"/>
            </ac:spMkLst>
          </pc:spChg>
          <pc:picChg chg="add">
            <ac:chgData name="瑞穂 太田" userId="6e9cb5b86b272fc2" providerId="LiveId" clId="{DAD18E3D-F9B2-46D1-BA3B-D507CF5393C7}" dt="2025-07-21T02:34:51.615" v="1413"/>
            <ac:picMkLst>
              <pc:docMk/>
              <pc:sldMasterMk cId="1862338713" sldId="2147484117"/>
              <pc:sldLayoutMk cId="1195770141" sldId="2147484122"/>
              <ac:picMk id="11" creationId="{EE9E3472-56A0-F6F9-E88B-E53C51DD2A47}"/>
            </ac:picMkLst>
          </pc:picChg>
          <pc:picChg chg="add">
            <ac:chgData name="瑞穂 太田" userId="6e9cb5b86b272fc2" providerId="LiveId" clId="{DAD18E3D-F9B2-46D1-BA3B-D507CF5393C7}" dt="2025-07-21T02:34:51.615" v="1413"/>
            <ac:picMkLst>
              <pc:docMk/>
              <pc:sldMasterMk cId="1862338713" sldId="2147484117"/>
              <pc:sldLayoutMk cId="1195770141" sldId="2147484122"/>
              <ac:picMk id="13" creationId="{CF6C6031-842C-26AA-63E6-DE04160E4BEA}"/>
            </ac:picMkLst>
          </pc:picChg>
        </pc:sldLayoutChg>
        <pc:sldLayoutChg chg="addSp">
          <pc:chgData name="瑞穂 太田" userId="6e9cb5b86b272fc2" providerId="LiveId" clId="{DAD18E3D-F9B2-46D1-BA3B-D507CF5393C7}" dt="2025-07-21T02:34:51.615" v="1413"/>
          <pc:sldLayoutMkLst>
            <pc:docMk/>
            <pc:sldMasterMk cId="1862338713" sldId="2147484117"/>
            <pc:sldLayoutMk cId="2918031066" sldId="2147484123"/>
          </pc:sldLayoutMkLst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2918031066" sldId="2147484123"/>
              <ac:spMk id="6" creationId="{9AF22CFB-F99D-2095-7008-913BD8A97D03}"/>
            </ac:spMkLst>
          </pc:spChg>
          <pc:spChg chg="add">
            <ac:chgData name="瑞穂 太田" userId="6e9cb5b86b272fc2" providerId="LiveId" clId="{DAD18E3D-F9B2-46D1-BA3B-D507CF5393C7}" dt="2025-07-21T02:34:51.615" v="1413"/>
            <ac:spMkLst>
              <pc:docMk/>
              <pc:sldMasterMk cId="1862338713" sldId="2147484117"/>
              <pc:sldLayoutMk cId="2918031066" sldId="2147484123"/>
              <ac:spMk id="7" creationId="{F7E3CBE0-81B5-63FE-D141-43672DEBC6C1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4:54.741" v="1415"/>
        <pc:sldMasterMkLst>
          <pc:docMk/>
          <pc:sldMasterMk cId="1892505099" sldId="2147484129"/>
        </pc:sldMasterMkLst>
        <pc:sldLayoutChg chg="addSp">
          <pc:chgData name="瑞穂 太田" userId="6e9cb5b86b272fc2" providerId="LiveId" clId="{DAD18E3D-F9B2-46D1-BA3B-D507CF5393C7}" dt="2025-07-21T02:34:54.741" v="1415"/>
          <pc:sldLayoutMkLst>
            <pc:docMk/>
            <pc:sldMasterMk cId="1892505099" sldId="2147484129"/>
            <pc:sldLayoutMk cId="4001863690" sldId="2147484130"/>
          </pc:sldLayoutMkLst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4001863690" sldId="2147484130"/>
              <ac:spMk id="7" creationId="{4434F559-9090-11BC-4273-0E03FCB87AEA}"/>
            </ac:spMkLst>
          </pc:spChg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4001863690" sldId="2147484130"/>
              <ac:spMk id="9" creationId="{BD1ABD98-D0DD-1D11-5340-4A80368C9DF0}"/>
            </ac:spMkLst>
          </pc:spChg>
        </pc:sldLayoutChg>
        <pc:sldLayoutChg chg="addSp">
          <pc:chgData name="瑞穂 太田" userId="6e9cb5b86b272fc2" providerId="LiveId" clId="{DAD18E3D-F9B2-46D1-BA3B-D507CF5393C7}" dt="2025-07-21T02:34:54.741" v="1415"/>
          <pc:sldLayoutMkLst>
            <pc:docMk/>
            <pc:sldMasterMk cId="1892505099" sldId="2147484129"/>
            <pc:sldLayoutMk cId="1164751662" sldId="2147484134"/>
          </pc:sldLayoutMkLst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1164751662" sldId="2147484134"/>
              <ac:spMk id="2" creationId="{E4B3F28F-831D-8D6C-2A58-0D94E7322EE4}"/>
            </ac:spMkLst>
          </pc:spChg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1164751662" sldId="2147484134"/>
              <ac:spMk id="12" creationId="{AC04B397-1FFB-4DCA-2D9B-EF6FDF981CCD}"/>
            </ac:spMkLst>
          </pc:spChg>
          <pc:picChg chg="add">
            <ac:chgData name="瑞穂 太田" userId="6e9cb5b86b272fc2" providerId="LiveId" clId="{DAD18E3D-F9B2-46D1-BA3B-D507CF5393C7}" dt="2025-07-21T02:34:54.741" v="1415"/>
            <ac:picMkLst>
              <pc:docMk/>
              <pc:sldMasterMk cId="1892505099" sldId="2147484129"/>
              <pc:sldLayoutMk cId="1164751662" sldId="2147484134"/>
              <ac:picMk id="11" creationId="{EDE02086-BAE2-D492-863B-2CB073A5FC68}"/>
            </ac:picMkLst>
          </pc:picChg>
          <pc:picChg chg="add">
            <ac:chgData name="瑞穂 太田" userId="6e9cb5b86b272fc2" providerId="LiveId" clId="{DAD18E3D-F9B2-46D1-BA3B-D507CF5393C7}" dt="2025-07-21T02:34:54.741" v="1415"/>
            <ac:picMkLst>
              <pc:docMk/>
              <pc:sldMasterMk cId="1892505099" sldId="2147484129"/>
              <pc:sldLayoutMk cId="1164751662" sldId="2147484134"/>
              <ac:picMk id="13" creationId="{E08BA5CA-22D9-0189-3536-46EAC52E4130}"/>
            </ac:picMkLst>
          </pc:picChg>
        </pc:sldLayoutChg>
        <pc:sldLayoutChg chg="addSp">
          <pc:chgData name="瑞穂 太田" userId="6e9cb5b86b272fc2" providerId="LiveId" clId="{DAD18E3D-F9B2-46D1-BA3B-D507CF5393C7}" dt="2025-07-21T02:34:54.741" v="1415"/>
          <pc:sldLayoutMkLst>
            <pc:docMk/>
            <pc:sldMasterMk cId="1892505099" sldId="2147484129"/>
            <pc:sldLayoutMk cId="2204595740" sldId="2147484135"/>
          </pc:sldLayoutMkLst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2204595740" sldId="2147484135"/>
              <ac:spMk id="6" creationId="{CEC0740D-D711-2921-5380-48F4C3A632D9}"/>
            </ac:spMkLst>
          </pc:spChg>
          <pc:spChg chg="add">
            <ac:chgData name="瑞穂 太田" userId="6e9cb5b86b272fc2" providerId="LiveId" clId="{DAD18E3D-F9B2-46D1-BA3B-D507CF5393C7}" dt="2025-07-21T02:34:54.741" v="1415"/>
            <ac:spMkLst>
              <pc:docMk/>
              <pc:sldMasterMk cId="1892505099" sldId="2147484129"/>
              <pc:sldLayoutMk cId="2204595740" sldId="2147484135"/>
              <ac:spMk id="7" creationId="{B96192DD-74E8-E8CA-FFF4-B29923AE8844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5:00.205" v="1417"/>
        <pc:sldMasterMkLst>
          <pc:docMk/>
          <pc:sldMasterMk cId="2113998933" sldId="2147484141"/>
        </pc:sldMasterMkLst>
        <pc:sldLayoutChg chg="addSp">
          <pc:chgData name="瑞穂 太田" userId="6e9cb5b86b272fc2" providerId="LiveId" clId="{DAD18E3D-F9B2-46D1-BA3B-D507CF5393C7}" dt="2025-07-21T02:35:00.205" v="1417"/>
          <pc:sldLayoutMkLst>
            <pc:docMk/>
            <pc:sldMasterMk cId="2113998933" sldId="2147484141"/>
            <pc:sldLayoutMk cId="2886228745" sldId="2147484142"/>
          </pc:sldLayoutMkLst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2886228745" sldId="2147484142"/>
              <ac:spMk id="8" creationId="{DEED517E-8F4E-131C-D1F4-394B22A96D01}"/>
            </ac:spMkLst>
          </pc:spChg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2886228745" sldId="2147484142"/>
              <ac:spMk id="9" creationId="{AD7C48E9-6949-BD5B-BDBB-F96576EE55E6}"/>
            </ac:spMkLst>
          </pc:spChg>
        </pc:sldLayoutChg>
        <pc:sldLayoutChg chg="addSp">
          <pc:chgData name="瑞穂 太田" userId="6e9cb5b86b272fc2" providerId="LiveId" clId="{DAD18E3D-F9B2-46D1-BA3B-D507CF5393C7}" dt="2025-07-21T02:35:00.205" v="1417"/>
          <pc:sldLayoutMkLst>
            <pc:docMk/>
            <pc:sldMasterMk cId="2113998933" sldId="2147484141"/>
            <pc:sldLayoutMk cId="3416363506" sldId="2147484146"/>
          </pc:sldLayoutMkLst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3416363506" sldId="2147484146"/>
              <ac:spMk id="10" creationId="{C2BA6958-5943-CF82-C5A5-60C5FD96003B}"/>
            </ac:spMkLst>
          </pc:spChg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3416363506" sldId="2147484146"/>
              <ac:spMk id="12" creationId="{7E9AB935-E816-F894-6FA2-20C58486F68D}"/>
            </ac:spMkLst>
          </pc:spChg>
          <pc:picChg chg="add">
            <ac:chgData name="瑞穂 太田" userId="6e9cb5b86b272fc2" providerId="LiveId" clId="{DAD18E3D-F9B2-46D1-BA3B-D507CF5393C7}" dt="2025-07-21T02:35:00.205" v="1417"/>
            <ac:picMkLst>
              <pc:docMk/>
              <pc:sldMasterMk cId="2113998933" sldId="2147484141"/>
              <pc:sldLayoutMk cId="3416363506" sldId="2147484146"/>
              <ac:picMk id="11" creationId="{2BD7DE0F-753F-149E-710C-DE32E806BEC6}"/>
            </ac:picMkLst>
          </pc:picChg>
          <pc:picChg chg="add">
            <ac:chgData name="瑞穂 太田" userId="6e9cb5b86b272fc2" providerId="LiveId" clId="{DAD18E3D-F9B2-46D1-BA3B-D507CF5393C7}" dt="2025-07-21T02:35:00.205" v="1417"/>
            <ac:picMkLst>
              <pc:docMk/>
              <pc:sldMasterMk cId="2113998933" sldId="2147484141"/>
              <pc:sldLayoutMk cId="3416363506" sldId="2147484146"/>
              <ac:picMk id="13" creationId="{4CB8CF48-2119-42E5-C2C9-5CECDE7DB3D8}"/>
            </ac:picMkLst>
          </pc:picChg>
        </pc:sldLayoutChg>
        <pc:sldLayoutChg chg="addSp">
          <pc:chgData name="瑞穂 太田" userId="6e9cb5b86b272fc2" providerId="LiveId" clId="{DAD18E3D-F9B2-46D1-BA3B-D507CF5393C7}" dt="2025-07-21T02:35:00.205" v="1417"/>
          <pc:sldLayoutMkLst>
            <pc:docMk/>
            <pc:sldMasterMk cId="2113998933" sldId="2147484141"/>
            <pc:sldLayoutMk cId="3705015138" sldId="2147484147"/>
          </pc:sldLayoutMkLst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3705015138" sldId="2147484147"/>
              <ac:spMk id="6" creationId="{6F27F1B7-CFB3-8236-EDA7-97800A28A15A}"/>
            </ac:spMkLst>
          </pc:spChg>
          <pc:spChg chg="add">
            <ac:chgData name="瑞穂 太田" userId="6e9cb5b86b272fc2" providerId="LiveId" clId="{DAD18E3D-F9B2-46D1-BA3B-D507CF5393C7}" dt="2025-07-21T02:35:00.205" v="1417"/>
            <ac:spMkLst>
              <pc:docMk/>
              <pc:sldMasterMk cId="2113998933" sldId="2147484141"/>
              <pc:sldLayoutMk cId="3705015138" sldId="2147484147"/>
              <ac:spMk id="7" creationId="{F20FAA5E-6C31-72C7-3462-58882B93FB2F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5:01.524" v="1418"/>
        <pc:sldMasterMkLst>
          <pc:docMk/>
          <pc:sldMasterMk cId="2286006355" sldId="2147484159"/>
        </pc:sldMasterMkLst>
        <pc:sldLayoutChg chg="addSp">
          <pc:chgData name="瑞穂 太田" userId="6e9cb5b86b272fc2" providerId="LiveId" clId="{DAD18E3D-F9B2-46D1-BA3B-D507CF5393C7}" dt="2025-07-21T02:35:01.524" v="1418"/>
          <pc:sldLayoutMkLst>
            <pc:docMk/>
            <pc:sldMasterMk cId="2286006355" sldId="2147484159"/>
            <pc:sldLayoutMk cId="2943325314" sldId="2147484160"/>
          </pc:sldLayoutMkLst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2943325314" sldId="2147484160"/>
              <ac:spMk id="8" creationId="{7209BC9D-F6C8-C8AD-5711-BCC5110B8294}"/>
            </ac:spMkLst>
          </pc:spChg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2943325314" sldId="2147484160"/>
              <ac:spMk id="9" creationId="{3A03DFDD-7274-E22C-3A1A-E1ADFB32A361}"/>
            </ac:spMkLst>
          </pc:spChg>
        </pc:sldLayoutChg>
        <pc:sldLayoutChg chg="addSp">
          <pc:chgData name="瑞穂 太田" userId="6e9cb5b86b272fc2" providerId="LiveId" clId="{DAD18E3D-F9B2-46D1-BA3B-D507CF5393C7}" dt="2025-07-21T02:35:01.524" v="1418"/>
          <pc:sldLayoutMkLst>
            <pc:docMk/>
            <pc:sldMasterMk cId="2286006355" sldId="2147484159"/>
            <pc:sldLayoutMk cId="4109432178" sldId="2147484164"/>
          </pc:sldLayoutMkLst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4109432178" sldId="2147484164"/>
              <ac:spMk id="2" creationId="{D0782232-21AC-0AA8-BE71-D200D3703E1B}"/>
            </ac:spMkLst>
          </pc:spChg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4109432178" sldId="2147484164"/>
              <ac:spMk id="11" creationId="{5EC77DF8-98EA-A138-4501-EA4CF1CC68B5}"/>
            </ac:spMkLst>
          </pc:spChg>
          <pc:picChg chg="add">
            <ac:chgData name="瑞穂 太田" userId="6e9cb5b86b272fc2" providerId="LiveId" clId="{DAD18E3D-F9B2-46D1-BA3B-D507CF5393C7}" dt="2025-07-21T02:35:01.524" v="1418"/>
            <ac:picMkLst>
              <pc:docMk/>
              <pc:sldMasterMk cId="2286006355" sldId="2147484159"/>
              <pc:sldLayoutMk cId="4109432178" sldId="2147484164"/>
              <ac:picMk id="9" creationId="{2331DD91-0E7F-6EFE-9528-D815630FB2B6}"/>
            </ac:picMkLst>
          </pc:picChg>
          <pc:picChg chg="add">
            <ac:chgData name="瑞穂 太田" userId="6e9cb5b86b272fc2" providerId="LiveId" clId="{DAD18E3D-F9B2-46D1-BA3B-D507CF5393C7}" dt="2025-07-21T02:35:01.524" v="1418"/>
            <ac:picMkLst>
              <pc:docMk/>
              <pc:sldMasterMk cId="2286006355" sldId="2147484159"/>
              <pc:sldLayoutMk cId="4109432178" sldId="2147484164"/>
              <ac:picMk id="14" creationId="{DB267018-9AB8-3F96-C325-E0E0E54464B7}"/>
            </ac:picMkLst>
          </pc:picChg>
        </pc:sldLayoutChg>
        <pc:sldLayoutChg chg="addSp">
          <pc:chgData name="瑞穂 太田" userId="6e9cb5b86b272fc2" providerId="LiveId" clId="{DAD18E3D-F9B2-46D1-BA3B-D507CF5393C7}" dt="2025-07-21T02:35:01.524" v="1418"/>
          <pc:sldLayoutMkLst>
            <pc:docMk/>
            <pc:sldMasterMk cId="2286006355" sldId="2147484159"/>
            <pc:sldLayoutMk cId="2311612084" sldId="2147484165"/>
          </pc:sldLayoutMkLst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2311612084" sldId="2147484165"/>
              <ac:spMk id="6" creationId="{5FBF406B-E418-EFAE-71A7-AAC9CB841E4B}"/>
            </ac:spMkLst>
          </pc:spChg>
          <pc:spChg chg="add">
            <ac:chgData name="瑞穂 太田" userId="6e9cb5b86b272fc2" providerId="LiveId" clId="{DAD18E3D-F9B2-46D1-BA3B-D507CF5393C7}" dt="2025-07-21T02:35:01.524" v="1418"/>
            <ac:spMkLst>
              <pc:docMk/>
              <pc:sldMasterMk cId="2286006355" sldId="2147484159"/>
              <pc:sldLayoutMk cId="2311612084" sldId="2147484165"/>
              <ac:spMk id="8" creationId="{73CF2221-A22C-2A65-7760-DDAEC291782C}"/>
            </ac:spMkLst>
          </pc:spChg>
        </pc:sldLayoutChg>
      </pc:sldMasterChg>
      <pc:sldMasterChg chg="modSldLayout">
        <pc:chgData name="瑞穂 太田" userId="6e9cb5b86b272fc2" providerId="LiveId" clId="{DAD18E3D-F9B2-46D1-BA3B-D507CF5393C7}" dt="2025-07-21T02:35:09.758" v="1419"/>
        <pc:sldMasterMkLst>
          <pc:docMk/>
          <pc:sldMasterMk cId="2477651637" sldId="2147484176"/>
        </pc:sldMasterMkLst>
        <pc:sldLayoutChg chg="addSp">
          <pc:chgData name="瑞穂 太田" userId="6e9cb5b86b272fc2" providerId="LiveId" clId="{DAD18E3D-F9B2-46D1-BA3B-D507CF5393C7}" dt="2025-07-21T02:35:09.758" v="1419"/>
          <pc:sldLayoutMkLst>
            <pc:docMk/>
            <pc:sldMasterMk cId="2477651637" sldId="2147484176"/>
            <pc:sldLayoutMk cId="1635280748" sldId="2147484177"/>
          </pc:sldLayoutMkLst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1635280748" sldId="2147484177"/>
              <ac:spMk id="8" creationId="{F51FA26A-5141-82BC-88D8-D7B8157E3075}"/>
            </ac:spMkLst>
          </pc:spChg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1635280748" sldId="2147484177"/>
              <ac:spMk id="9" creationId="{CB6E7652-6FA4-5455-81E0-B40FEE6A7607}"/>
            </ac:spMkLst>
          </pc:spChg>
        </pc:sldLayoutChg>
        <pc:sldLayoutChg chg="addSp">
          <pc:chgData name="瑞穂 太田" userId="6e9cb5b86b272fc2" providerId="LiveId" clId="{DAD18E3D-F9B2-46D1-BA3B-D507CF5393C7}" dt="2025-07-21T02:35:09.758" v="1419"/>
          <pc:sldLayoutMkLst>
            <pc:docMk/>
            <pc:sldMasterMk cId="2477651637" sldId="2147484176"/>
            <pc:sldLayoutMk cId="2573114356" sldId="2147484181"/>
          </pc:sldLayoutMkLst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2573114356" sldId="2147484181"/>
              <ac:spMk id="2" creationId="{8F8AF480-AA4C-A281-EAF7-D2E20F449FF1}"/>
            </ac:spMkLst>
          </pc:spChg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2573114356" sldId="2147484181"/>
              <ac:spMk id="11" creationId="{6C31BF93-7774-0C1D-8734-6AA13899E41B}"/>
            </ac:spMkLst>
          </pc:spChg>
          <pc:picChg chg="add">
            <ac:chgData name="瑞穂 太田" userId="6e9cb5b86b272fc2" providerId="LiveId" clId="{DAD18E3D-F9B2-46D1-BA3B-D507CF5393C7}" dt="2025-07-21T02:35:09.758" v="1419"/>
            <ac:picMkLst>
              <pc:docMk/>
              <pc:sldMasterMk cId="2477651637" sldId="2147484176"/>
              <pc:sldLayoutMk cId="2573114356" sldId="2147484181"/>
              <ac:picMk id="9" creationId="{B6F36FC1-1D29-025D-6DFC-A96BFF036A39}"/>
            </ac:picMkLst>
          </pc:picChg>
          <pc:picChg chg="add">
            <ac:chgData name="瑞穂 太田" userId="6e9cb5b86b272fc2" providerId="LiveId" clId="{DAD18E3D-F9B2-46D1-BA3B-D507CF5393C7}" dt="2025-07-21T02:35:09.758" v="1419"/>
            <ac:picMkLst>
              <pc:docMk/>
              <pc:sldMasterMk cId="2477651637" sldId="2147484176"/>
              <pc:sldLayoutMk cId="2573114356" sldId="2147484181"/>
              <ac:picMk id="14" creationId="{116301CA-9C2E-EF94-9622-4B86116DC747}"/>
            </ac:picMkLst>
          </pc:picChg>
        </pc:sldLayoutChg>
        <pc:sldLayoutChg chg="addSp">
          <pc:chgData name="瑞穂 太田" userId="6e9cb5b86b272fc2" providerId="LiveId" clId="{DAD18E3D-F9B2-46D1-BA3B-D507CF5393C7}" dt="2025-07-21T02:35:09.758" v="1419"/>
          <pc:sldLayoutMkLst>
            <pc:docMk/>
            <pc:sldMasterMk cId="2477651637" sldId="2147484176"/>
            <pc:sldLayoutMk cId="1973386853" sldId="2147484182"/>
          </pc:sldLayoutMkLst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1973386853" sldId="2147484182"/>
              <ac:spMk id="6" creationId="{94A4E4FD-8BB3-71AF-C586-9D59D9C3483D}"/>
            </ac:spMkLst>
          </pc:spChg>
          <pc:spChg chg="add">
            <ac:chgData name="瑞穂 太田" userId="6e9cb5b86b272fc2" providerId="LiveId" clId="{DAD18E3D-F9B2-46D1-BA3B-D507CF5393C7}" dt="2025-07-21T02:35:09.758" v="1419"/>
            <ac:spMkLst>
              <pc:docMk/>
              <pc:sldMasterMk cId="2477651637" sldId="2147484176"/>
              <pc:sldLayoutMk cId="1973386853" sldId="2147484182"/>
              <ac:spMk id="8" creationId="{91C856A1-3872-C838-880D-FC9FDD9D56B4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96DA1C2-BE8B-1EA9-5766-C6FA20FFD7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AF8333-5D46-67EE-4A23-AB230EB218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47289-5DB9-4D3A-A921-3E382113DA30}" type="datetime1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2025/7/21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03BA4B-E89F-4257-F1FE-41F2E681CA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852319-C09F-93E8-2299-4160EDB86F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66728-942C-47B5-8E9A-68F71B5531D3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683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1pPr>
    <a:lvl2pPr marL="2286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2pPr>
    <a:lvl3pPr marL="4572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3pPr>
    <a:lvl4pPr marL="6858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4pPr>
    <a:lvl5pPr marL="9144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5pPr>
    <a:lvl6pPr marL="11430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6pPr>
    <a:lvl7pPr marL="13716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7pPr>
    <a:lvl8pPr marL="16002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8pPr>
    <a:lvl9pPr marL="1828800" algn="l" defTabSz="457200" rtl="0" eaLnBrk="1" latinLnBrk="0" hangingPunct="1">
      <a:defRPr lang="ja-JP" sz="6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4215B-D890-9A1D-C6C9-793DB8277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695BEB-4F03-FD1A-DEB3-573C7A634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85851C-4E57-02DF-9FC7-1FBFD97FF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5940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DC4DD19-3BD8-4A50-A8FA-908D07311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フリーフォーム:図形 19">
            <a:extLst>
              <a:ext uri="{FF2B5EF4-FFF2-40B4-BE49-F238E27FC236}">
                <a16:creationId xmlns:a16="http://schemas.microsoft.com/office/drawing/2014/main" id="{F51FA26A-5141-82BC-88D8-D7B8157E3075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pPr lvl="0" rtl="0"/>
            <a:endParaRPr lang="ja-JP" dirty="0">
              <a:solidFill>
                <a:schemeClr val="tx1"/>
              </a:solidFill>
            </a:endParaRPr>
          </a:p>
        </p:txBody>
      </p:sp>
      <p:sp>
        <p:nvSpPr>
          <p:cNvPr id="9" name="フリーフォーム:図形 17">
            <a:extLst>
              <a:ext uri="{FF2B5EF4-FFF2-40B4-BE49-F238E27FC236}">
                <a16:creationId xmlns:a16="http://schemas.microsoft.com/office/drawing/2014/main" id="{CB6E7652-6FA4-5455-81E0-B40FEE6A7607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pPr lvl="0" rtl="0"/>
            <a:endParaRPr 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8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223826528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706285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71993166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727850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63268655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2652349365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221021288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 rtlCol="0">
            <a:noAutofit/>
          </a:bodyPr>
          <a:lstStyle>
            <a:lvl1pPr algn="l">
              <a:lnSpc>
                <a:spcPct val="100000"/>
              </a:lnSpc>
              <a:defRPr lang="ja-JP"/>
            </a:lvl1pPr>
          </a:lstStyle>
          <a:p>
            <a:pPr rtl="0"/>
            <a:r>
              <a:rPr lang="ja-JP" altLang="en-US" b="1"/>
              <a:t>マスター タイトルの書式設定</a:t>
            </a:r>
            <a:endParaRPr lang="ja-JP" b="1" dirty="0"/>
          </a:p>
        </p:txBody>
      </p:sp>
      <p:sp>
        <p:nvSpPr>
          <p:cNvPr id="11" name="画像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13" name="画像​​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フリーフォーム:図形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17" name="画像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19" name="画像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rtlCol="0" anchor="t">
            <a:noAutofit/>
          </a:bodyPr>
          <a:lstStyle>
            <a:lvl1pPr marL="0" indent="0">
              <a:spcBef>
                <a:spcPts val="0"/>
              </a:spcBef>
              <a:buNone/>
              <a:defRPr lang="ja-JP" sz="1800" b="1" cap="all" baseline="0">
                <a:latin typeface="Meiryo UI" panose="020B0604020202020204" pitchFamily="34" charset="0"/>
                <a:ea typeface="Meiryo UI"/>
                <a:cs typeface="Arial" panose="020B0604020202020204" pitchFamily="34" charset="0"/>
              </a:defRPr>
            </a:lvl1pPr>
            <a:lvl2pPr marL="457200" indent="0">
              <a:buNone/>
              <a:defRPr lang="ja-JP" sz="2000" b="1"/>
            </a:lvl2pPr>
            <a:lvl3pPr marL="914400" indent="0">
              <a:buNone/>
              <a:defRPr lang="ja-JP" sz="1800" b="1"/>
            </a:lvl3pPr>
            <a:lvl4pPr marL="1371600" indent="0">
              <a:buNone/>
              <a:defRPr lang="ja-JP" sz="1600" b="1"/>
            </a:lvl4pPr>
            <a:lvl5pPr marL="1828800" indent="0">
              <a:buNone/>
              <a:defRPr lang="ja-JP" sz="1600" b="1"/>
            </a:lvl5pPr>
            <a:lvl6pPr marL="2286000" indent="0">
              <a:buNone/>
              <a:defRPr lang="ja-JP" sz="1600" b="1"/>
            </a:lvl6pPr>
            <a:lvl7pPr marL="2743200" indent="0">
              <a:buNone/>
              <a:defRPr lang="ja-JP" sz="1600" b="1"/>
            </a:lvl7pPr>
            <a:lvl8pPr marL="3200400" indent="0">
              <a:buNone/>
              <a:defRPr lang="ja-JP" sz="1600" b="1"/>
            </a:lvl8pPr>
            <a:lvl9pPr marL="3657600" indent="0">
              <a:buNone/>
              <a:defRPr lang="ja-JP" sz="16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 rtlCol="0">
            <a:noAutofit/>
          </a:bodyPr>
          <a:lstStyle>
            <a:lvl1pPr>
              <a:defRPr lang="ja-JP" sz="1500"/>
            </a:lvl1pPr>
            <a:lvl2pPr>
              <a:defRPr lang="ja-JP" sz="1300"/>
            </a:lvl2pPr>
            <a:lvl3pPr>
              <a:defRPr lang="ja-JP" sz="1200"/>
            </a:lvl3pPr>
            <a:lvl4pPr>
              <a:defRPr lang="ja-JP" sz="1200"/>
            </a:lvl4pPr>
            <a:lvl5pPr>
              <a:defRPr lang="ja-JP" sz="1200"/>
            </a:lvl5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rtlCol="0" anchor="t">
            <a:noAutofit/>
          </a:bodyPr>
          <a:lstStyle>
            <a:lvl1pPr marL="0" indent="0">
              <a:spcBef>
                <a:spcPts val="0"/>
              </a:spcBef>
              <a:buNone/>
              <a:defRPr lang="ja-JP" sz="1800" b="1" cap="all" baseline="0">
                <a:latin typeface="Meiryo UI" panose="020B0604020202020204" pitchFamily="34" charset="0"/>
                <a:ea typeface="Meiryo UI"/>
                <a:cs typeface="Arial" panose="020B0604020202020204" pitchFamily="34" charset="0"/>
              </a:defRPr>
            </a:lvl1pPr>
            <a:lvl2pPr marL="457200" indent="0">
              <a:buNone/>
              <a:defRPr lang="ja-JP" sz="2000" b="1"/>
            </a:lvl2pPr>
            <a:lvl3pPr marL="914400" indent="0">
              <a:buNone/>
              <a:defRPr lang="ja-JP" sz="1800" b="1"/>
            </a:lvl3pPr>
            <a:lvl4pPr marL="1371600" indent="0">
              <a:buNone/>
              <a:defRPr lang="ja-JP" sz="1600" b="1"/>
            </a:lvl4pPr>
            <a:lvl5pPr marL="1828800" indent="0">
              <a:buNone/>
              <a:defRPr lang="ja-JP" sz="1600" b="1"/>
            </a:lvl5pPr>
            <a:lvl6pPr marL="2286000" indent="0">
              <a:buNone/>
              <a:defRPr lang="ja-JP" sz="1600" b="1"/>
            </a:lvl6pPr>
            <a:lvl7pPr marL="2743200" indent="0">
              <a:buNone/>
              <a:defRPr lang="ja-JP" sz="1600" b="1"/>
            </a:lvl7pPr>
            <a:lvl8pPr marL="3200400" indent="0">
              <a:buNone/>
              <a:defRPr lang="ja-JP" sz="1600" b="1"/>
            </a:lvl8pPr>
            <a:lvl9pPr marL="3657600" indent="0">
              <a:buNone/>
              <a:defRPr lang="ja-JP" sz="1600" b="1"/>
            </a:lvl9pPr>
          </a:lstStyle>
          <a:p>
            <a:pPr lvl="0" rt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 rtlCol="0">
            <a:noAutofit/>
          </a:bodyPr>
          <a:lstStyle>
            <a:lvl1pPr>
              <a:defRPr lang="ja-JP" sz="1500"/>
            </a:lvl1pPr>
            <a:lvl2pPr>
              <a:defRPr lang="ja-JP" sz="1300"/>
            </a:lvl2pPr>
            <a:lvl3pPr>
              <a:defRPr lang="ja-JP" sz="1200"/>
            </a:lvl3pPr>
            <a:lvl4pPr>
              <a:defRPr lang="ja-JP" sz="1200"/>
            </a:lvl4pPr>
            <a:lvl5pPr>
              <a:defRPr lang="ja-JP" sz="1200"/>
            </a:lvl5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>
            <a:defPPr>
              <a:defRPr lang="ja-JP"/>
            </a:defPPr>
          </a:lstStyle>
          <a:p>
            <a:pPr rtl="0"/>
            <a:fld id="{48F63A3B-78C7-47BE-AE5E-E10140E04643}" type="slidenum">
              <a:rPr lang="ja-JP" dirty="0"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画像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11" name="画像​​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フリーフォーム:図形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15" name="画像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17" name="画像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r>
              <a:rPr lang="ja-JP" dirty="0"/>
              <a:t>プレゼンテーションのタイトル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48F63A3B-78C7-47BE-AE5E-E10140E04643}" type="slidenum">
              <a:rPr lang="ja-JP" dirty="0"/>
              <a:t>‹#›</a:t>
            </a:fld>
            <a:endParaRPr lang="ja-JP" dirty="0"/>
          </a:p>
        </p:txBody>
      </p:sp>
      <p:sp>
        <p:nvSpPr>
          <p:cNvPr id="18" name="タイトル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 rtlCol="0">
            <a:noAutofit/>
          </a:bodyPr>
          <a:lstStyle>
            <a:lvl1pPr algn="l">
              <a:lnSpc>
                <a:spcPct val="100000"/>
              </a:lnSpc>
              <a:defRPr lang="ja-JP"/>
            </a:lvl1pPr>
          </a:lstStyle>
          <a:p>
            <a:pPr rtl="0"/>
            <a:r>
              <a:rPr lang="ja-JP" altLang="en-US" b="1"/>
              <a:t>マスター タイトルの書式設定</a:t>
            </a:r>
            <a:endParaRPr lang="ja-JP" b="1" dirty="0"/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 rtlCol="0">
            <a:noAutofit/>
          </a:bodyPr>
          <a:lstStyle>
            <a:lvl1pPr>
              <a:defRPr lang="ja-JP" sz="1500"/>
            </a:lvl1pPr>
            <a:lvl2pPr>
              <a:defRPr lang="ja-JP" sz="1300"/>
            </a:lvl2pPr>
            <a:lvl3pPr>
              <a:defRPr lang="ja-JP" sz="1200"/>
            </a:lvl3pPr>
            <a:lvl4pPr>
              <a:defRPr lang="ja-JP" sz="1200"/>
            </a:lvl4pPr>
            <a:lvl5pPr>
              <a:defRPr lang="ja-JP" sz="1200"/>
            </a:lvl5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dirty="0"/>
          </a:p>
        </p:txBody>
      </p:sp>
      <p:sp>
        <p:nvSpPr>
          <p:cNvPr id="20" name="コンテンツ プレースホルダー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 rtlCol="0">
            <a:noAutofit/>
          </a:bodyPr>
          <a:lstStyle>
            <a:lvl1pPr>
              <a:defRPr lang="ja-JP" sz="1500"/>
            </a:lvl1pPr>
            <a:lvl2pPr>
              <a:defRPr lang="ja-JP" sz="1300"/>
            </a:lvl2pPr>
            <a:lvl3pPr>
              <a:defRPr lang="ja-JP" sz="1200"/>
            </a:lvl3pPr>
            <a:lvl4pPr>
              <a:defRPr lang="ja-JP" sz="1200"/>
            </a:lvl4pPr>
            <a:lvl5pPr>
              <a:defRPr lang="ja-JP" sz="1200"/>
            </a:lvl5pPr>
          </a:lstStyle>
          <a:p>
            <a:pPr lvl="0" rtl="0"/>
            <a:r>
              <a:rPr lang="ja-JP" altLang="en-US"/>
              <a:t>マスター テキストの書式設定</a:t>
            </a:r>
          </a:p>
          <a:p>
            <a:pPr lvl="1" rtl="0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18902542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24430657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2329477018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t>‹#›</a:t>
            </a:fld>
            <a:endParaRPr lang="ja-JP" dirty="0"/>
          </a:p>
        </p:txBody>
      </p:sp>
      <p:sp>
        <p:nvSpPr>
          <p:cNvPr id="2" name="画像 0" descr="preencoded.png">
            <a:extLst>
              <a:ext uri="{FF2B5EF4-FFF2-40B4-BE49-F238E27FC236}">
                <a16:creationId xmlns:a16="http://schemas.microsoft.com/office/drawing/2014/main" id="{8F8AF480-AA4C-A281-EAF7-D2E20F449FF1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9" name="画像​​ 1" descr="preencoded.png">
            <a:extLst>
              <a:ext uri="{FF2B5EF4-FFF2-40B4-BE49-F238E27FC236}">
                <a16:creationId xmlns:a16="http://schemas.microsoft.com/office/drawing/2014/main" id="{B6F36FC1-1D29-025D-6DFC-A96BFF036A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1" name="画像 5" descr="preencoded.png">
            <a:extLst>
              <a:ext uri="{FF2B5EF4-FFF2-40B4-BE49-F238E27FC236}">
                <a16:creationId xmlns:a16="http://schemas.microsoft.com/office/drawing/2014/main" id="{6C31BF93-7774-0C1D-8734-6AA13899E41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pic>
        <p:nvPicPr>
          <p:cNvPr id="14" name="画像 6" descr="preencoded.png">
            <a:extLst>
              <a:ext uri="{FF2B5EF4-FFF2-40B4-BE49-F238E27FC236}">
                <a16:creationId xmlns:a16="http://schemas.microsoft.com/office/drawing/2014/main" id="{116301CA-9C2E-EF94-9622-4B86116DC74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11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t>‹#›</a:t>
            </a:fld>
            <a:endParaRPr lang="ja-JP" dirty="0"/>
          </a:p>
        </p:txBody>
      </p:sp>
      <p:sp>
        <p:nvSpPr>
          <p:cNvPr id="6" name="フリーフォーム:図形 6">
            <a:extLst>
              <a:ext uri="{FF2B5EF4-FFF2-40B4-BE49-F238E27FC236}">
                <a16:creationId xmlns:a16="http://schemas.microsoft.com/office/drawing/2014/main" id="{94A4E4FD-8BB3-71AF-C586-9D59D9C3483D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pPr lvl="0" rtl="0"/>
            <a:endParaRPr lang="ja-JP" dirty="0">
              <a:solidFill>
                <a:schemeClr val="tx1"/>
              </a:solidFill>
            </a:endParaRPr>
          </a:p>
        </p:txBody>
      </p:sp>
      <p:sp>
        <p:nvSpPr>
          <p:cNvPr id="8" name="フリーフォーム:図形 8">
            <a:extLst>
              <a:ext uri="{FF2B5EF4-FFF2-40B4-BE49-F238E27FC236}">
                <a16:creationId xmlns:a16="http://schemas.microsoft.com/office/drawing/2014/main" id="{91C856A1-3872-C838-880D-FC9FDD9D56B4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</a:lstStyle>
          <a:p>
            <a:pPr lvl="0" rtl="0"/>
            <a:endParaRPr 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8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320262854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10816740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222617944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C6398-7EA3-4610-93C7-8394BE6C36A6}" type="datetimeFigureOut">
              <a:rPr kumimoji="1" lang="ja-JP" altLang="en-US" smtClean="0"/>
              <a:t>2025/7/21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ja-JP"/>
              <a:t>プレゼンテーションのタイトル</a:t>
            </a:r>
            <a:endParaRPr 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48F63A3B-78C7-47BE-AE5E-E10140E04643}" type="slidenum">
              <a:rPr lang="ja-JP" smtClean="0"/>
              <a:pPr/>
              <a:t>‹#›</a:t>
            </a:fld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247765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  <p:sldLayoutId id="2147484188" r:id="rId12"/>
    <p:sldLayoutId id="2147484189" r:id="rId13"/>
    <p:sldLayoutId id="2147484190" r:id="rId14"/>
    <p:sldLayoutId id="2147484191" r:id="rId15"/>
    <p:sldLayoutId id="2147484192" r:id="rId16"/>
    <p:sldLayoutId id="2147483655" r:id="rId17"/>
    <p:sldLayoutId id="2147483654" r:id="rId1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B48EE-431F-3662-EA32-50B3BC84E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8AD6B-B517-07B7-75F5-B036EF2B4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8981" y="-286263"/>
            <a:ext cx="4692868" cy="1225296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pPr rtl="0"/>
            <a:r>
              <a:rPr lang="ja-JP" altLang="en-US" sz="3600" b="1" dirty="0"/>
              <a:t>推薦のことば</a:t>
            </a:r>
            <a:endParaRPr lang="ja-JP" sz="3600" b="1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2CDE0D3-C013-7A00-8077-E45AA7417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6566" y="1633133"/>
            <a:ext cx="9066238" cy="4001213"/>
          </a:xfrm>
        </p:spPr>
        <p:txBody>
          <a:bodyPr rtlCol="0">
            <a:normAutofit lnSpcReduction="10000"/>
          </a:bodyPr>
          <a:lstStyle>
            <a:defPPr>
              <a:defRPr lang="ja-JP"/>
            </a:defPPr>
          </a:lstStyle>
          <a:p>
            <a:pPr algn="l" rtl="0"/>
            <a:r>
              <a:rPr lang="ja-JP" altLang="en-US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入会してからメインプレゼン資料は自作していましたが、客観的な視点からアドバイスが欲しいと思い、岡元さんに一度意見を請うことにしました。様々なアドバイスをいただいたこと、アドバイスそのものがとても良く、資料そのものに加筆修正していただくことにしました。１時間ぐらいヒアリングしてもらい、自分の仕事について再確認できたこともありましたし、出来上がりも想定を超えて良かったです。なによりプレゼンを終えた後、</a:t>
            </a:r>
            <a:r>
              <a:rPr lang="ja-JP" altLang="en-US" sz="28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就業規則作成</a:t>
            </a:r>
            <a:r>
              <a:rPr lang="ja-JP" altLang="en-US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のお仕事につながりました。とても有り難く思っております。こうしたことから、「勝てるプレゼン資料作成」岡元さんをお勧めします。</a:t>
            </a:r>
            <a:endParaRPr lang="en-US" altLang="ja-JP" sz="2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5D7BAC-22F5-2063-9E3B-9C0F99F12E88}"/>
              </a:ext>
            </a:extLst>
          </p:cNvPr>
          <p:cNvSpPr txBox="1"/>
          <p:nvPr/>
        </p:nvSpPr>
        <p:spPr>
          <a:xfrm>
            <a:off x="7270812" y="5752731"/>
            <a:ext cx="34800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令和７年７月２１日　　　　　みずほ人事労務オフィス</a:t>
            </a:r>
            <a:endParaRPr kumimoji="1" lang="en-US" altLang="ja-JP" dirty="0"/>
          </a:p>
          <a:p>
            <a:r>
              <a:rPr kumimoji="1" lang="ja-JP" altLang="en-US" dirty="0"/>
              <a:t>代表　太田　瑞穂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496C4BA-EBEC-2419-E299-E8A35A53FC5B}"/>
              </a:ext>
            </a:extLst>
          </p:cNvPr>
          <p:cNvSpPr txBox="1"/>
          <p:nvPr/>
        </p:nvSpPr>
        <p:spPr>
          <a:xfrm>
            <a:off x="2289717" y="939033"/>
            <a:ext cx="76125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岡元　智美様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23774582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218</TotalTime>
  <Words>135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Century Gothic</vt:lpstr>
      <vt:lpstr>Wingdings 3</vt:lpstr>
      <vt:lpstr>ウィスプ</vt:lpstr>
      <vt:lpstr>推薦のことば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推薦のことば</dc:title>
  <dc:subject/>
  <dc:creator>太田 瑞穂</dc:creator>
  <cp:lastModifiedBy>瑞穂 太田</cp:lastModifiedBy>
  <cp:revision>7</cp:revision>
  <dcterms:created xsi:type="dcterms:W3CDTF">2023-08-20T04:27:21Z</dcterms:created>
  <dcterms:modified xsi:type="dcterms:W3CDTF">2025-07-21T02:35:43Z</dcterms:modified>
</cp:coreProperties>
</file>