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48"/>
  </p:normalViewPr>
  <p:slideViewPr>
    <p:cSldViewPr>
      <p:cViewPr varScale="1">
        <p:scale>
          <a:sx n="117" d="100"/>
          <a:sy n="117" d="100"/>
        </p:scale>
        <p:origin x="1384" y="1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24C85FE-AC6A-4D44-928E-D9CCEC5386B1}" type="datetimeFigureOut">
              <a:rPr kumimoji="1" lang="ja-JP" altLang="en-US" smtClean="0"/>
              <a:t>2025/7/22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3590448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24C85FE-AC6A-4D44-928E-D9CCEC5386B1}" type="datetimeFigureOut">
              <a:rPr kumimoji="1" lang="ja-JP" altLang="en-US" smtClean="0"/>
              <a:t>2025/7/22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2714672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24C85FE-AC6A-4D44-928E-D9CCEC5386B1}" type="datetimeFigureOut">
              <a:rPr kumimoji="1" lang="ja-JP" altLang="en-US" smtClean="0"/>
              <a:t>2025/7/22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2012712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24C85FE-AC6A-4D44-928E-D9CCEC5386B1}" type="datetimeFigureOut">
              <a:rPr kumimoji="1" lang="ja-JP" altLang="en-US" smtClean="0"/>
              <a:t>2025/7/22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3670732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24C85FE-AC6A-4D44-928E-D9CCEC5386B1}" type="datetimeFigureOut">
              <a:rPr kumimoji="1" lang="ja-JP" altLang="en-US" smtClean="0"/>
              <a:t>2025/7/22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2311733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24C85FE-AC6A-4D44-928E-D9CCEC5386B1}" type="datetimeFigureOut">
              <a:rPr kumimoji="1" lang="ja-JP" altLang="en-US" smtClean="0"/>
              <a:t>2025/7/22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3830804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24C85FE-AC6A-4D44-928E-D9CCEC5386B1}" type="datetimeFigureOut">
              <a:rPr kumimoji="1" lang="ja-JP" altLang="en-US" smtClean="0"/>
              <a:t>2025/7/22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2812441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24C85FE-AC6A-4D44-928E-D9CCEC5386B1}" type="datetimeFigureOut">
              <a:rPr kumimoji="1" lang="ja-JP" altLang="en-US" smtClean="0"/>
              <a:t>2025/7/22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3519893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4C85FE-AC6A-4D44-928E-D9CCEC5386B1}" type="datetimeFigureOut">
              <a:rPr kumimoji="1" lang="ja-JP" altLang="en-US" smtClean="0"/>
              <a:t>2025/7/22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3980903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24C85FE-AC6A-4D44-928E-D9CCEC5386B1}" type="datetimeFigureOut">
              <a:rPr kumimoji="1" lang="ja-JP" altLang="en-US" smtClean="0"/>
              <a:t>2025/7/22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154726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24C85FE-AC6A-4D44-928E-D9CCEC5386B1}" type="datetimeFigureOut">
              <a:rPr kumimoji="1" lang="ja-JP" altLang="en-US" smtClean="0"/>
              <a:t>2025/7/22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135289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4C85FE-AC6A-4D44-928E-D9CCEC5386B1}" type="datetimeFigureOut">
              <a:rPr kumimoji="1" lang="ja-JP" altLang="en-US" smtClean="0"/>
              <a:t>2025/7/22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9AA1BA-A36D-4396-84AB-67EA606F2D24}" type="slidenum">
              <a:rPr kumimoji="1" lang="ja-JP" altLang="en-US" smtClean="0"/>
              <a:t>‹#›</a:t>
            </a:fld>
            <a:endParaRPr kumimoji="1" lang="ja-JP" altLang="en-US"/>
          </a:p>
        </p:txBody>
      </p:sp>
    </p:spTree>
    <p:extLst>
      <p:ext uri="{BB962C8B-B14F-4D97-AF65-F5344CB8AC3E}">
        <p14:creationId xmlns:p14="http://schemas.microsoft.com/office/powerpoint/2010/main" val="3490313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descr="watermark.jpg"/>
          <p:cNvPicPr/>
          <p:nvPr/>
        </p:nvPicPr>
        <p:blipFill>
          <a:blip r:embed="rId2" cstate="print"/>
          <a:stretch>
            <a:fillRect/>
          </a:stretch>
        </p:blipFill>
        <p:spPr>
          <a:xfrm>
            <a:off x="-675005" y="-161925"/>
            <a:ext cx="10494010" cy="7181850"/>
          </a:xfrm>
          <a:prstGeom prst="rect">
            <a:avLst/>
          </a:prstGeom>
        </p:spPr>
      </p:pic>
      <p:sp>
        <p:nvSpPr>
          <p:cNvPr id="3" name="サブタイトル 2"/>
          <p:cNvSpPr>
            <a:spLocks noGrp="1"/>
          </p:cNvSpPr>
          <p:nvPr>
            <p:ph type="subTitle" idx="1"/>
          </p:nvPr>
        </p:nvSpPr>
        <p:spPr>
          <a:xfrm>
            <a:off x="539552" y="1124744"/>
            <a:ext cx="8064896" cy="5184576"/>
          </a:xfrm>
        </p:spPr>
        <p:txBody>
          <a:bodyPr>
            <a:normAutofit fontScale="25000" lnSpcReduction="20000"/>
          </a:bodyPr>
          <a:lstStyle/>
          <a:p>
            <a:pPr algn="l"/>
            <a:r>
              <a:rPr lang="ja-JP" altLang="en-US" sz="7400" b="1">
                <a:solidFill>
                  <a:schemeClr val="tx1"/>
                </a:solidFill>
                <a:latin typeface="BIZ UDP明朝 Medium" panose="02020500000000000000" pitchFamily="18" charset="-128"/>
                <a:ea typeface="BIZ UDP明朝 Medium" panose="02020500000000000000" pitchFamily="18" charset="-128"/>
              </a:rPr>
              <a:t>　　　　　　　　　　</a:t>
            </a:r>
            <a:r>
              <a:rPr lang="en-US" altLang="ja-JP" sz="11200" b="1" dirty="0">
                <a:solidFill>
                  <a:schemeClr val="tx1"/>
                </a:solidFill>
                <a:latin typeface="BIZ UDP明朝 Medium" panose="02020500000000000000" pitchFamily="18" charset="-128"/>
                <a:ea typeface="BIZ UDP明朝 Medium" panose="02020500000000000000" pitchFamily="18" charset="-128"/>
              </a:rPr>
              <a:t>【</a:t>
            </a:r>
            <a:r>
              <a:rPr lang="ja-JP" altLang="en-US" sz="11200" b="1">
                <a:solidFill>
                  <a:schemeClr val="tx1"/>
                </a:solidFill>
                <a:latin typeface="BIZ UDP明朝 Medium" panose="02020500000000000000" pitchFamily="18" charset="-128"/>
                <a:ea typeface="BIZ UDP明朝 Medium" panose="02020500000000000000" pitchFamily="18" charset="-128"/>
              </a:rPr>
              <a:t>推薦のことば</a:t>
            </a:r>
            <a:r>
              <a:rPr lang="en-US" altLang="ja-JP" sz="11200" b="1" dirty="0">
                <a:solidFill>
                  <a:schemeClr val="tx1"/>
                </a:solidFill>
                <a:latin typeface="BIZ UDP明朝 Medium" panose="02020500000000000000" pitchFamily="18" charset="-128"/>
                <a:ea typeface="BIZ UDP明朝 Medium" panose="02020500000000000000" pitchFamily="18" charset="-128"/>
              </a:rPr>
              <a:t>】</a:t>
            </a:r>
          </a:p>
          <a:p>
            <a:pPr algn="l"/>
            <a:endParaRPr lang="en-US" altLang="ja-JP" sz="11200" b="1" dirty="0">
              <a:solidFill>
                <a:schemeClr val="tx1"/>
              </a:solidFill>
              <a:latin typeface="BIZ UDP明朝 Medium" panose="02020500000000000000" pitchFamily="18" charset="-128"/>
              <a:ea typeface="BIZ UDP明朝 Medium" panose="02020500000000000000" pitchFamily="18" charset="-128"/>
            </a:endParaRPr>
          </a:p>
          <a:p>
            <a:pPr algn="l"/>
            <a:r>
              <a:rPr lang="ja-JP" altLang="en-US" sz="11200" b="1">
                <a:solidFill>
                  <a:schemeClr val="tx1"/>
                </a:solidFill>
                <a:latin typeface="BIZ UDP明朝 Medium" panose="02020500000000000000" pitchFamily="18" charset="-128"/>
                <a:ea typeface="BIZ UDP明朝 Medium" panose="02020500000000000000" pitchFamily="18" charset="-128"/>
              </a:rPr>
              <a:t>　　有限会社いさみや　　　畠山　憲之　</a:t>
            </a:r>
            <a:r>
              <a:rPr lang="en-US" altLang="ja-JP" sz="11200" b="1" dirty="0">
                <a:solidFill>
                  <a:schemeClr val="tx1"/>
                </a:solidFill>
                <a:latin typeface="BIZ UDP明朝 Medium" panose="02020500000000000000" pitchFamily="18" charset="-128"/>
                <a:ea typeface="BIZ UDP明朝 Medium" panose="02020500000000000000" pitchFamily="18" charset="-128"/>
              </a:rPr>
              <a:t> </a:t>
            </a:r>
            <a:r>
              <a:rPr lang="ja-JP" altLang="ja-JP" sz="11200" b="1">
                <a:solidFill>
                  <a:schemeClr val="tx1"/>
                </a:solidFill>
                <a:latin typeface="BIZ UDP明朝 Medium" panose="02020500000000000000" pitchFamily="18" charset="-128"/>
                <a:ea typeface="BIZ UDP明朝 Medium" panose="02020500000000000000" pitchFamily="18" charset="-128"/>
              </a:rPr>
              <a:t>様</a:t>
            </a:r>
            <a:endParaRPr lang="en-US" altLang="ja-JP" sz="11200" b="1" dirty="0">
              <a:solidFill>
                <a:schemeClr val="tx1"/>
              </a:solidFill>
              <a:latin typeface="BIZ UDP明朝 Medium" panose="02020500000000000000" pitchFamily="18" charset="-128"/>
              <a:ea typeface="BIZ UDP明朝 Medium" panose="02020500000000000000" pitchFamily="18" charset="-128"/>
            </a:endParaRPr>
          </a:p>
          <a:p>
            <a:pPr algn="l"/>
            <a:endParaRPr lang="ja-JP" altLang="ja-JP" b="1" dirty="0">
              <a:solidFill>
                <a:schemeClr val="tx1"/>
              </a:solidFill>
              <a:latin typeface="BIZ UDP明朝 Medium" panose="02020500000000000000" pitchFamily="18" charset="-128"/>
              <a:ea typeface="BIZ UDP明朝 Medium" panose="02020500000000000000" pitchFamily="18" charset="-128"/>
            </a:endParaRPr>
          </a:p>
          <a:p>
            <a:pPr algn="l">
              <a:lnSpc>
                <a:spcPct val="170000"/>
              </a:lnSpc>
            </a:pPr>
            <a:r>
              <a:rPr lang="ja-JP" altLang="en-US" sz="7200" b="1">
                <a:solidFill>
                  <a:schemeClr val="tx1"/>
                </a:solidFill>
                <a:latin typeface="BIZ UDP明朝 Medium" panose="02020500000000000000" pitchFamily="18" charset="-128"/>
                <a:ea typeface="BIZ UDP明朝 Medium" panose="02020500000000000000" pitchFamily="18" charset="-128"/>
              </a:rPr>
              <a:t>今回、畠山さんから海外展開を考えられている歴史ある企業の代表者様を</a:t>
            </a:r>
            <a:endParaRPr lang="en-US" altLang="ja-JP" sz="7200" b="1" dirty="0">
              <a:solidFill>
                <a:schemeClr val="tx1"/>
              </a:solidFill>
              <a:latin typeface="BIZ UDP明朝 Medium" panose="02020500000000000000" pitchFamily="18" charset="-128"/>
              <a:ea typeface="BIZ UDP明朝 Medium" panose="02020500000000000000" pitchFamily="18" charset="-128"/>
            </a:endParaRPr>
          </a:p>
          <a:p>
            <a:pPr algn="l">
              <a:lnSpc>
                <a:spcPct val="170000"/>
              </a:lnSpc>
            </a:pPr>
            <a:r>
              <a:rPr lang="ja-JP" altLang="en-US" sz="7200" b="1">
                <a:solidFill>
                  <a:schemeClr val="tx1"/>
                </a:solidFill>
                <a:latin typeface="BIZ UDP明朝 Medium" panose="02020500000000000000" pitchFamily="18" charset="-128"/>
                <a:ea typeface="BIZ UDP明朝 Medium" panose="02020500000000000000" pitchFamily="18" charset="-128"/>
              </a:rPr>
              <a:t>お繋ぎ頂きました。丁寧なご紹介をして貰えた事と私のビジネス内容をとても良く理解して頂いていた事でビジネスに繋がる可能性を強く感られました。今後私も、畠山さんの様にメンバーのサービス内容をよく理解して丁寧なご紹介を心掛けたいと思いました。</a:t>
            </a:r>
            <a:endParaRPr lang="en-US" altLang="ja-JP" sz="7200" b="1" dirty="0">
              <a:solidFill>
                <a:schemeClr val="tx1"/>
              </a:solidFill>
              <a:latin typeface="BIZ UDP明朝 Medium" panose="02020500000000000000" pitchFamily="18" charset="-128"/>
              <a:ea typeface="BIZ UDP明朝 Medium" panose="02020500000000000000" pitchFamily="18" charset="-128"/>
            </a:endParaRPr>
          </a:p>
          <a:p>
            <a:pPr algn="l">
              <a:lnSpc>
                <a:spcPct val="170000"/>
              </a:lnSpc>
            </a:pPr>
            <a:r>
              <a:rPr lang="ja-JP" altLang="en-US" sz="7200" b="1">
                <a:solidFill>
                  <a:schemeClr val="tx1"/>
                </a:solidFill>
                <a:latin typeface="BIZ UDP明朝 Medium" panose="02020500000000000000" pitchFamily="18" charset="-128"/>
                <a:ea typeface="BIZ UDP明朝 Medium" panose="02020500000000000000" pitchFamily="18" charset="-128"/>
              </a:rPr>
              <a:t>私は、この様な親切丁寧に対応して頂ける有限会社いさみやの畠山憲之様をここに推薦します。</a:t>
            </a:r>
            <a:endParaRPr lang="en-US" altLang="ja-JP" sz="7200" b="1" dirty="0">
              <a:solidFill>
                <a:schemeClr val="tx1"/>
              </a:solidFill>
              <a:latin typeface="BIZ UDP明朝 Medium" panose="02020500000000000000" pitchFamily="18" charset="-128"/>
              <a:ea typeface="BIZ UDP明朝 Medium" panose="02020500000000000000" pitchFamily="18" charset="-128"/>
            </a:endParaRPr>
          </a:p>
          <a:p>
            <a:pPr algn="l">
              <a:lnSpc>
                <a:spcPct val="170000"/>
              </a:lnSpc>
            </a:pPr>
            <a:r>
              <a:rPr lang="ja-JP" altLang="en-US" sz="5100" b="1">
                <a:solidFill>
                  <a:schemeClr val="tx1"/>
                </a:solidFill>
                <a:latin typeface="BIZ UDP明朝 Medium" panose="02020500000000000000" pitchFamily="18" charset="-128"/>
                <a:ea typeface="BIZ UDP明朝 Medium" panose="02020500000000000000" pitchFamily="18" charset="-128"/>
              </a:rPr>
              <a:t>　　　　　　　　　　　　　　　　　　　</a:t>
            </a:r>
            <a:r>
              <a:rPr lang="ja-JP" altLang="en-US" sz="7200" b="1">
                <a:solidFill>
                  <a:schemeClr val="tx1"/>
                </a:solidFill>
                <a:latin typeface="BIZ UDP明朝 Medium" panose="02020500000000000000" pitchFamily="18" charset="-128"/>
                <a:ea typeface="BIZ UDP明朝 Medium" panose="02020500000000000000" pitchFamily="18" charset="-128"/>
              </a:rPr>
              <a:t>株式会社ユニバースプロダクツ　福士利明</a:t>
            </a:r>
            <a:endParaRPr lang="ja-JP" altLang="ja-JP" sz="7200" b="1" dirty="0">
              <a:solidFill>
                <a:schemeClr val="tx1"/>
              </a:solidFill>
              <a:latin typeface="BIZ UDP明朝 Medium" panose="02020500000000000000" pitchFamily="18" charset="-128"/>
              <a:ea typeface="BIZ UDP明朝 Medium" panose="02020500000000000000" pitchFamily="18" charset="-128"/>
            </a:endParaRPr>
          </a:p>
        </p:txBody>
      </p:sp>
    </p:spTree>
    <p:extLst>
      <p:ext uri="{BB962C8B-B14F-4D97-AF65-F5344CB8AC3E}">
        <p14:creationId xmlns:p14="http://schemas.microsoft.com/office/powerpoint/2010/main" val="293305988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359</TotalTime>
  <Words>123</Words>
  <Application>Microsoft Macintosh PowerPoint</Application>
  <PresentationFormat>画面に合わせる (4:3)</PresentationFormat>
  <Paragraphs>8</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BIZ UDP明朝 Medium</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tamon-isogai</dc:creator>
  <cp:lastModifiedBy>利明 福士</cp:lastModifiedBy>
  <cp:revision>46</cp:revision>
  <cp:lastPrinted>2024-04-22T05:18:18Z</cp:lastPrinted>
  <dcterms:created xsi:type="dcterms:W3CDTF">2022-06-15T01:30:02Z</dcterms:created>
  <dcterms:modified xsi:type="dcterms:W3CDTF">2025-07-22T12:51:14Z</dcterms:modified>
</cp:coreProperties>
</file>