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00" r:id="rId1"/>
  </p:sldMasterIdLst>
  <p:notesMasterIdLst>
    <p:notesMasterId r:id="rId3"/>
  </p:notesMasterIdLst>
  <p:handoutMasterIdLst>
    <p:handoutMasterId r:id="rId4"/>
  </p:handoutMasterIdLst>
  <p:sldIdLst>
    <p:sldId id="279" r:id="rId2"/>
  </p:sldIdLst>
  <p:sldSz cx="12192000" cy="6858000"/>
  <p:notesSz cx="13716000" cy="2438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userDrawn="1">
          <p15:clr>
            <a:srgbClr val="A4A3A4"/>
          </p15:clr>
        </p15:guide>
        <p15:guide id="2" pos="456" userDrawn="1">
          <p15:clr>
            <a:srgbClr val="A4A3A4"/>
          </p15:clr>
        </p15:guide>
        <p15:guide id="3" orient="horz" pos="2616" userDrawn="1">
          <p15:clr>
            <a:srgbClr val="A4A3A4"/>
          </p15:clr>
        </p15:guide>
        <p15:guide id="4" orient="horz" pos="3264" userDrawn="1">
          <p15:clr>
            <a:srgbClr val="A4A3A4"/>
          </p15:clr>
        </p15:guide>
        <p15:guide id="5" pos="6912" userDrawn="1">
          <p15:clr>
            <a:srgbClr val="A4A3A4"/>
          </p15:clr>
        </p15:guide>
        <p15:guide id="6" orient="horz" pos="2136" userDrawn="1">
          <p15:clr>
            <a:srgbClr val="A4A3A4"/>
          </p15:clr>
        </p15:guide>
        <p15:guide id="7" orient="horz" pos="4008" userDrawn="1">
          <p15:clr>
            <a:srgbClr val="A4A3A4"/>
          </p15:clr>
        </p15:guide>
        <p15:guide id="8" orient="horz" pos="1152" userDrawn="1">
          <p15:clr>
            <a:srgbClr val="A4A3A4"/>
          </p15:clr>
        </p15:guide>
        <p15:guide id="9" orient="horz" pos="2352" userDrawn="1">
          <p15:clr>
            <a:srgbClr val="A4A3A4"/>
          </p15:clr>
        </p15:guide>
        <p15:guide id="10" orient="horz" pos="1512" userDrawn="1">
          <p15:clr>
            <a:srgbClr val="A4A3A4"/>
          </p15:clr>
        </p15:guide>
        <p15:guide id="11" pos="7680" userDrawn="1">
          <p15:clr>
            <a:srgbClr val="A4A3A4"/>
          </p15:clr>
        </p15:guide>
        <p15:guide id="12" pos="6696" userDrawn="1">
          <p15:clr>
            <a:srgbClr val="A4A3A4"/>
          </p15:clr>
        </p15:guide>
        <p15:guide id="13" pos="1008" userDrawn="1">
          <p15:clr>
            <a:srgbClr val="A4A3A4"/>
          </p15:clr>
        </p15:guide>
        <p15:guide id="14" pos="1584" userDrawn="1">
          <p15:clr>
            <a:srgbClr val="A4A3A4"/>
          </p15:clr>
        </p15:guide>
        <p15:guide id="15" pos="2136" userDrawn="1">
          <p15:clr>
            <a:srgbClr val="A4A3A4"/>
          </p15:clr>
        </p15:guide>
        <p15:guide id="16" pos="2760" userDrawn="1">
          <p15:clr>
            <a:srgbClr val="A4A3A4"/>
          </p15:clr>
        </p15:guide>
        <p15:guide id="17" pos="3288" userDrawn="1">
          <p15:clr>
            <a:srgbClr val="A4A3A4"/>
          </p15:clr>
        </p15:guide>
        <p15:guide id="18" pos="4032" userDrawn="1">
          <p15:clr>
            <a:srgbClr val="A4A3A4"/>
          </p15:clr>
        </p15:guide>
        <p15:guide id="19" pos="4392" userDrawn="1">
          <p15:clr>
            <a:srgbClr val="A4A3A4"/>
          </p15:clr>
        </p15:guide>
        <p15:guide id="20" pos="4944" userDrawn="1">
          <p15:clr>
            <a:srgbClr val="A4A3A4"/>
          </p15:clr>
        </p15:guide>
        <p15:guide id="21" pos="5544" userDrawn="1">
          <p15:clr>
            <a:srgbClr val="A4A3A4"/>
          </p15:clr>
        </p15:guide>
        <p15:guide id="22" pos="6072" userDrawn="1">
          <p15:clr>
            <a:srgbClr val="A4A3A4"/>
          </p15:clr>
        </p15:guide>
        <p15:guide id="23" orient="horz" pos="2448" userDrawn="1">
          <p15:clr>
            <a:srgbClr val="A4A3A4"/>
          </p15:clr>
        </p15:guide>
        <p15:guide id="24" orient="horz" pos="960" userDrawn="1">
          <p15:clr>
            <a:srgbClr val="A4A3A4"/>
          </p15:clr>
        </p15:guide>
        <p15:guide id="25" pos="5256" userDrawn="1">
          <p15:clr>
            <a:srgbClr val="A4A3A4"/>
          </p15:clr>
        </p15:guide>
        <p15:guide id="26" pos="7261"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2C8F"/>
    <a:srgbClr val="FDFBF6"/>
    <a:srgbClr val="AAC4E9"/>
    <a:srgbClr val="F5CDCE"/>
    <a:srgbClr val="DF8C8C"/>
    <a:srgbClr val="D4D593"/>
    <a:srgbClr val="E6F0FE"/>
    <a:srgbClr val="CDBE8A"/>
    <a:srgbClr val="FFEFEF"/>
    <a:srgbClr val="FCFB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7" autoAdjust="0"/>
    <p:restoredTop sz="94609" autoAdjust="0"/>
  </p:normalViewPr>
  <p:slideViewPr>
    <p:cSldViewPr snapToGrid="0" snapToObjects="1">
      <p:cViewPr varScale="1">
        <p:scale>
          <a:sx n="122" d="100"/>
          <a:sy n="122" d="100"/>
        </p:scale>
        <p:origin x="102" y="306"/>
      </p:cViewPr>
      <p:guideLst>
        <p:guide/>
        <p:guide pos="456"/>
        <p:guide orient="horz" pos="2616"/>
        <p:guide orient="horz" pos="3264"/>
        <p:guide pos="6912"/>
        <p:guide orient="horz" pos="2136"/>
        <p:guide orient="horz" pos="4008"/>
        <p:guide orient="horz" pos="1152"/>
        <p:guide orient="horz" pos="2352"/>
        <p:guide orient="horz" pos="1512"/>
        <p:guide pos="7680"/>
        <p:guide pos="6696"/>
        <p:guide pos="1008"/>
        <p:guide pos="1584"/>
        <p:guide pos="2136"/>
        <p:guide pos="2760"/>
        <p:guide pos="3288"/>
        <p:guide pos="4032"/>
        <p:guide pos="4392"/>
        <p:guide pos="4944"/>
        <p:guide pos="5544"/>
        <p:guide pos="6072"/>
        <p:guide orient="horz" pos="2448"/>
        <p:guide orient="horz" pos="960"/>
        <p:guide pos="5256"/>
        <p:guide pos="7261"/>
      </p:guideLst>
    </p:cSldViewPr>
  </p:slideViewPr>
  <p:notesTextViewPr>
    <p:cViewPr>
      <p:scale>
        <a:sx n="1" d="1"/>
        <a:sy n="1" d="1"/>
      </p:scale>
      <p:origin x="0" y="0"/>
    </p:cViewPr>
  </p:notesTextViewPr>
  <p:notesViewPr>
    <p:cSldViewPr snapToGrid="0" snapToObjects="1">
      <p:cViewPr varScale="1">
        <p:scale>
          <a:sx n="37" d="100"/>
          <a:sy n="37" d="100"/>
        </p:scale>
        <p:origin x="4134"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瑞穂 太田" userId="6e9cb5b86b272fc2" providerId="LiveId" clId="{9B183AF5-1023-41DD-BD31-10358FBCBD2C}"/>
    <pc:docChg chg="custSel modSld modMainMaster">
      <pc:chgData name="瑞穂 太田" userId="6e9cb5b86b272fc2" providerId="LiveId" clId="{9B183AF5-1023-41DD-BD31-10358FBCBD2C}" dt="2025-07-23T13:20:54.560" v="1237" actId="27636"/>
      <pc:docMkLst>
        <pc:docMk/>
      </pc:docMkLst>
      <pc:sldChg chg="modSp mod">
        <pc:chgData name="瑞穂 太田" userId="6e9cb5b86b272fc2" providerId="LiveId" clId="{9B183AF5-1023-41DD-BD31-10358FBCBD2C}" dt="2025-07-23T13:20:54.560" v="1237" actId="27636"/>
        <pc:sldMkLst>
          <pc:docMk/>
          <pc:sldMk cId="1237745824" sldId="279"/>
        </pc:sldMkLst>
        <pc:spChg chg="mod">
          <ac:chgData name="瑞穂 太田" userId="6e9cb5b86b272fc2" providerId="LiveId" clId="{9B183AF5-1023-41DD-BD31-10358FBCBD2C}" dt="2025-07-23T13:20:54.560" v="1237" actId="27636"/>
          <ac:spMkLst>
            <pc:docMk/>
            <pc:sldMk cId="1237745824" sldId="279"/>
            <ac:spMk id="3" creationId="{52CDE0D3-C013-7A00-8077-E45AA7417234}"/>
          </ac:spMkLst>
        </pc:spChg>
        <pc:spChg chg="mod">
          <ac:chgData name="瑞穂 太田" userId="6e9cb5b86b272fc2" providerId="LiveId" clId="{9B183AF5-1023-41DD-BD31-10358FBCBD2C}" dt="2025-07-23T13:17:34.407" v="1009"/>
          <ac:spMkLst>
            <pc:docMk/>
            <pc:sldMk cId="1237745824" sldId="279"/>
            <ac:spMk id="4" creationId="{275D7BAC-22F5-2063-9E3B-9C0F99F12E88}"/>
          </ac:spMkLst>
        </pc:spChg>
        <pc:spChg chg="mod">
          <ac:chgData name="瑞穂 太田" userId="6e9cb5b86b272fc2" providerId="LiveId" clId="{9B183AF5-1023-41DD-BD31-10358FBCBD2C}" dt="2025-07-23T13:13:53.193" v="110" actId="20577"/>
          <ac:spMkLst>
            <pc:docMk/>
            <pc:sldMk cId="1237745824" sldId="279"/>
            <ac:spMk id="5" creationId="{E496C4BA-EBEC-2419-E299-E8A35A53FC5B}"/>
          </ac:spMkLst>
        </pc:spChg>
      </pc:sldChg>
      <pc:sldMasterChg chg="modSldLayout">
        <pc:chgData name="瑞穂 太田" userId="6e9cb5b86b272fc2" providerId="LiveId" clId="{9B183AF5-1023-41DD-BD31-10358FBCBD2C}" dt="2025-07-23T13:19:04.076" v="1224"/>
        <pc:sldMasterMkLst>
          <pc:docMk/>
          <pc:sldMasterMk cId="3127659280" sldId="2147484193"/>
        </pc:sldMasterMkLst>
        <pc:sldLayoutChg chg="addSp">
          <pc:chgData name="瑞穂 太田" userId="6e9cb5b86b272fc2" providerId="LiveId" clId="{9B183AF5-1023-41DD-BD31-10358FBCBD2C}" dt="2025-07-23T13:19:04.076" v="1224"/>
          <pc:sldLayoutMkLst>
            <pc:docMk/>
            <pc:sldMasterMk cId="3127659280" sldId="2147484193"/>
            <pc:sldLayoutMk cId="1402594488" sldId="2147484194"/>
          </pc:sldLayoutMkLst>
          <pc:spChg chg="add">
            <ac:chgData name="瑞穂 太田" userId="6e9cb5b86b272fc2" providerId="LiveId" clId="{9B183AF5-1023-41DD-BD31-10358FBCBD2C}" dt="2025-07-23T13:19:04.076" v="1224"/>
            <ac:spMkLst>
              <pc:docMk/>
              <pc:sldMasterMk cId="3127659280" sldId="2147484193"/>
              <pc:sldLayoutMk cId="1402594488" sldId="2147484194"/>
              <ac:spMk id="8" creationId="{5F6276C6-F4ED-9161-BD76-15024B618D39}"/>
            </ac:spMkLst>
          </pc:spChg>
          <pc:spChg chg="add">
            <ac:chgData name="瑞穂 太田" userId="6e9cb5b86b272fc2" providerId="LiveId" clId="{9B183AF5-1023-41DD-BD31-10358FBCBD2C}" dt="2025-07-23T13:19:04.076" v="1224"/>
            <ac:spMkLst>
              <pc:docMk/>
              <pc:sldMasterMk cId="3127659280" sldId="2147484193"/>
              <pc:sldLayoutMk cId="1402594488" sldId="2147484194"/>
              <ac:spMk id="9" creationId="{CB414259-4921-2062-73BC-08F3DB33CA26}"/>
            </ac:spMkLst>
          </pc:spChg>
        </pc:sldLayoutChg>
        <pc:sldLayoutChg chg="addSp">
          <pc:chgData name="瑞穂 太田" userId="6e9cb5b86b272fc2" providerId="LiveId" clId="{9B183AF5-1023-41DD-BD31-10358FBCBD2C}" dt="2025-07-23T13:19:04.076" v="1224"/>
          <pc:sldLayoutMkLst>
            <pc:docMk/>
            <pc:sldMasterMk cId="3127659280" sldId="2147484193"/>
            <pc:sldLayoutMk cId="2724581038" sldId="2147484198"/>
          </pc:sldLayoutMkLst>
          <pc:spChg chg="add">
            <ac:chgData name="瑞穂 太田" userId="6e9cb5b86b272fc2" providerId="LiveId" clId="{9B183AF5-1023-41DD-BD31-10358FBCBD2C}" dt="2025-07-23T13:19:04.076" v="1224"/>
            <ac:spMkLst>
              <pc:docMk/>
              <pc:sldMasterMk cId="3127659280" sldId="2147484193"/>
              <pc:sldLayoutMk cId="2724581038" sldId="2147484198"/>
              <ac:spMk id="10" creationId="{9CD29FEC-03CC-A4A7-A4CB-DDA0FF34993E}"/>
            </ac:spMkLst>
          </pc:spChg>
          <pc:spChg chg="add">
            <ac:chgData name="瑞穂 太田" userId="6e9cb5b86b272fc2" providerId="LiveId" clId="{9B183AF5-1023-41DD-BD31-10358FBCBD2C}" dt="2025-07-23T13:19:04.076" v="1224"/>
            <ac:spMkLst>
              <pc:docMk/>
              <pc:sldMasterMk cId="3127659280" sldId="2147484193"/>
              <pc:sldLayoutMk cId="2724581038" sldId="2147484198"/>
              <ac:spMk id="12" creationId="{C5073336-849D-F7B0-F741-E09E6079243D}"/>
            </ac:spMkLst>
          </pc:spChg>
          <pc:picChg chg="add">
            <ac:chgData name="瑞穂 太田" userId="6e9cb5b86b272fc2" providerId="LiveId" clId="{9B183AF5-1023-41DD-BD31-10358FBCBD2C}" dt="2025-07-23T13:19:04.076" v="1224"/>
            <ac:picMkLst>
              <pc:docMk/>
              <pc:sldMasterMk cId="3127659280" sldId="2147484193"/>
              <pc:sldLayoutMk cId="2724581038" sldId="2147484198"/>
              <ac:picMk id="11" creationId="{3EB33DA0-0735-5E71-1CB7-25903C38C240}"/>
            </ac:picMkLst>
          </pc:picChg>
          <pc:picChg chg="add">
            <ac:chgData name="瑞穂 太田" userId="6e9cb5b86b272fc2" providerId="LiveId" clId="{9B183AF5-1023-41DD-BD31-10358FBCBD2C}" dt="2025-07-23T13:19:04.076" v="1224"/>
            <ac:picMkLst>
              <pc:docMk/>
              <pc:sldMasterMk cId="3127659280" sldId="2147484193"/>
              <pc:sldLayoutMk cId="2724581038" sldId="2147484198"/>
              <ac:picMk id="13" creationId="{85E2B4D3-B491-6522-9BF3-CEC3EF42046B}"/>
            </ac:picMkLst>
          </pc:picChg>
        </pc:sldLayoutChg>
        <pc:sldLayoutChg chg="addSp">
          <pc:chgData name="瑞穂 太田" userId="6e9cb5b86b272fc2" providerId="LiveId" clId="{9B183AF5-1023-41DD-BD31-10358FBCBD2C}" dt="2025-07-23T13:19:04.076" v="1224"/>
          <pc:sldLayoutMkLst>
            <pc:docMk/>
            <pc:sldMasterMk cId="3127659280" sldId="2147484193"/>
            <pc:sldLayoutMk cId="1406456487" sldId="2147484199"/>
          </pc:sldLayoutMkLst>
          <pc:spChg chg="add">
            <ac:chgData name="瑞穂 太田" userId="6e9cb5b86b272fc2" providerId="LiveId" clId="{9B183AF5-1023-41DD-BD31-10358FBCBD2C}" dt="2025-07-23T13:19:04.076" v="1224"/>
            <ac:spMkLst>
              <pc:docMk/>
              <pc:sldMasterMk cId="3127659280" sldId="2147484193"/>
              <pc:sldLayoutMk cId="1406456487" sldId="2147484199"/>
              <ac:spMk id="6" creationId="{3B3811B5-34F4-4931-73C2-A5169BFB81A9}"/>
            </ac:spMkLst>
          </pc:spChg>
          <pc:spChg chg="add">
            <ac:chgData name="瑞穂 太田" userId="6e9cb5b86b272fc2" providerId="LiveId" clId="{9B183AF5-1023-41DD-BD31-10358FBCBD2C}" dt="2025-07-23T13:19:04.076" v="1224"/>
            <ac:spMkLst>
              <pc:docMk/>
              <pc:sldMasterMk cId="3127659280" sldId="2147484193"/>
              <pc:sldLayoutMk cId="1406456487" sldId="2147484199"/>
              <ac:spMk id="7" creationId="{1EAD214F-CC2A-A57D-190F-61A6057D48FF}"/>
            </ac:spMkLst>
          </pc:spChg>
        </pc:sldLayoutChg>
      </pc:sldMasterChg>
      <pc:sldMasterChg chg="modSldLayout">
        <pc:chgData name="瑞穂 太田" userId="6e9cb5b86b272fc2" providerId="LiveId" clId="{9B183AF5-1023-41DD-BD31-10358FBCBD2C}" dt="2025-07-23T13:19:12.267" v="1225"/>
        <pc:sldMasterMkLst>
          <pc:docMk/>
          <pc:sldMasterMk cId="990642674" sldId="2147484211"/>
        </pc:sldMasterMkLst>
        <pc:sldLayoutChg chg="addSp">
          <pc:chgData name="瑞穂 太田" userId="6e9cb5b86b272fc2" providerId="LiveId" clId="{9B183AF5-1023-41DD-BD31-10358FBCBD2C}" dt="2025-07-23T13:19:12.267" v="1225"/>
          <pc:sldLayoutMkLst>
            <pc:docMk/>
            <pc:sldMasterMk cId="990642674" sldId="2147484211"/>
            <pc:sldLayoutMk cId="4022251907" sldId="2147484212"/>
          </pc:sldLayoutMkLst>
          <pc:spChg chg="add">
            <ac:chgData name="瑞穂 太田" userId="6e9cb5b86b272fc2" providerId="LiveId" clId="{9B183AF5-1023-41DD-BD31-10358FBCBD2C}" dt="2025-07-23T13:19:12.267" v="1225"/>
            <ac:spMkLst>
              <pc:docMk/>
              <pc:sldMasterMk cId="990642674" sldId="2147484211"/>
              <pc:sldLayoutMk cId="4022251907" sldId="2147484212"/>
              <ac:spMk id="7" creationId="{8B830B83-BC49-6C19-644A-9DEC2CBF0D6C}"/>
            </ac:spMkLst>
          </pc:spChg>
          <pc:spChg chg="add">
            <ac:chgData name="瑞穂 太田" userId="6e9cb5b86b272fc2" providerId="LiveId" clId="{9B183AF5-1023-41DD-BD31-10358FBCBD2C}" dt="2025-07-23T13:19:12.267" v="1225"/>
            <ac:spMkLst>
              <pc:docMk/>
              <pc:sldMasterMk cId="990642674" sldId="2147484211"/>
              <pc:sldLayoutMk cId="4022251907" sldId="2147484212"/>
              <ac:spMk id="8" creationId="{FBEB7C88-4CF4-6C3C-74E2-7541646E4DA2}"/>
            </ac:spMkLst>
          </pc:spChg>
        </pc:sldLayoutChg>
        <pc:sldLayoutChg chg="addSp">
          <pc:chgData name="瑞穂 太田" userId="6e9cb5b86b272fc2" providerId="LiveId" clId="{9B183AF5-1023-41DD-BD31-10358FBCBD2C}" dt="2025-07-23T13:19:12.267" v="1225"/>
          <pc:sldLayoutMkLst>
            <pc:docMk/>
            <pc:sldMasterMk cId="990642674" sldId="2147484211"/>
            <pc:sldLayoutMk cId="817366331" sldId="2147484216"/>
          </pc:sldLayoutMkLst>
          <pc:spChg chg="add">
            <ac:chgData name="瑞穂 太田" userId="6e9cb5b86b272fc2" providerId="LiveId" clId="{9B183AF5-1023-41DD-BD31-10358FBCBD2C}" dt="2025-07-23T13:19:12.267" v="1225"/>
            <ac:spMkLst>
              <pc:docMk/>
              <pc:sldMasterMk cId="990642674" sldId="2147484211"/>
              <pc:sldLayoutMk cId="817366331" sldId="2147484216"/>
              <ac:spMk id="10" creationId="{5FDD5C23-D3D7-4A3F-B0EA-5C4542B2D8BF}"/>
            </ac:spMkLst>
          </pc:spChg>
          <pc:spChg chg="add">
            <ac:chgData name="瑞穂 太田" userId="6e9cb5b86b272fc2" providerId="LiveId" clId="{9B183AF5-1023-41DD-BD31-10358FBCBD2C}" dt="2025-07-23T13:19:12.267" v="1225"/>
            <ac:spMkLst>
              <pc:docMk/>
              <pc:sldMasterMk cId="990642674" sldId="2147484211"/>
              <pc:sldLayoutMk cId="817366331" sldId="2147484216"/>
              <ac:spMk id="12" creationId="{99A94371-B719-9B62-B150-2610AF8458D9}"/>
            </ac:spMkLst>
          </pc:spChg>
          <pc:picChg chg="add">
            <ac:chgData name="瑞穂 太田" userId="6e9cb5b86b272fc2" providerId="LiveId" clId="{9B183AF5-1023-41DD-BD31-10358FBCBD2C}" dt="2025-07-23T13:19:12.267" v="1225"/>
            <ac:picMkLst>
              <pc:docMk/>
              <pc:sldMasterMk cId="990642674" sldId="2147484211"/>
              <pc:sldLayoutMk cId="817366331" sldId="2147484216"/>
              <ac:picMk id="11" creationId="{EBAA19B3-355B-4002-4841-35AE8CE97E9E}"/>
            </ac:picMkLst>
          </pc:picChg>
          <pc:picChg chg="add">
            <ac:chgData name="瑞穂 太田" userId="6e9cb5b86b272fc2" providerId="LiveId" clId="{9B183AF5-1023-41DD-BD31-10358FBCBD2C}" dt="2025-07-23T13:19:12.267" v="1225"/>
            <ac:picMkLst>
              <pc:docMk/>
              <pc:sldMasterMk cId="990642674" sldId="2147484211"/>
              <pc:sldLayoutMk cId="817366331" sldId="2147484216"/>
              <ac:picMk id="13" creationId="{DB543CB3-5FA0-A7CF-C739-30540BBE315A}"/>
            </ac:picMkLst>
          </pc:picChg>
        </pc:sldLayoutChg>
        <pc:sldLayoutChg chg="addSp">
          <pc:chgData name="瑞穂 太田" userId="6e9cb5b86b272fc2" providerId="LiveId" clId="{9B183AF5-1023-41DD-BD31-10358FBCBD2C}" dt="2025-07-23T13:19:12.267" v="1225"/>
          <pc:sldLayoutMkLst>
            <pc:docMk/>
            <pc:sldMasterMk cId="990642674" sldId="2147484211"/>
            <pc:sldLayoutMk cId="1852861760" sldId="2147484217"/>
          </pc:sldLayoutMkLst>
          <pc:spChg chg="add">
            <ac:chgData name="瑞穂 太田" userId="6e9cb5b86b272fc2" providerId="LiveId" clId="{9B183AF5-1023-41DD-BD31-10358FBCBD2C}" dt="2025-07-23T13:19:12.267" v="1225"/>
            <ac:spMkLst>
              <pc:docMk/>
              <pc:sldMasterMk cId="990642674" sldId="2147484211"/>
              <pc:sldLayoutMk cId="1852861760" sldId="2147484217"/>
              <ac:spMk id="6" creationId="{5232BF7C-7773-0CF6-84C2-85109189328F}"/>
            </ac:spMkLst>
          </pc:spChg>
          <pc:spChg chg="add">
            <ac:chgData name="瑞穂 太田" userId="6e9cb5b86b272fc2" providerId="LiveId" clId="{9B183AF5-1023-41DD-BD31-10358FBCBD2C}" dt="2025-07-23T13:19:12.267" v="1225"/>
            <ac:spMkLst>
              <pc:docMk/>
              <pc:sldMasterMk cId="990642674" sldId="2147484211"/>
              <pc:sldLayoutMk cId="1852861760" sldId="2147484217"/>
              <ac:spMk id="7" creationId="{D32939B5-0472-8105-4309-B01DC4027014}"/>
            </ac:spMkLst>
          </pc:spChg>
        </pc:sldLayoutChg>
      </pc:sldMasterChg>
      <pc:sldMasterChg chg="modSldLayout">
        <pc:chgData name="瑞穂 太田" userId="6e9cb5b86b272fc2" providerId="LiveId" clId="{9B183AF5-1023-41DD-BD31-10358FBCBD2C}" dt="2025-07-23T13:19:18.477" v="1227"/>
        <pc:sldMasterMkLst>
          <pc:docMk/>
          <pc:sldMasterMk cId="3790722963" sldId="2147484223"/>
        </pc:sldMasterMkLst>
        <pc:sldLayoutChg chg="addSp">
          <pc:chgData name="瑞穂 太田" userId="6e9cb5b86b272fc2" providerId="LiveId" clId="{9B183AF5-1023-41DD-BD31-10358FBCBD2C}" dt="2025-07-23T13:19:18.477" v="1227"/>
          <pc:sldLayoutMkLst>
            <pc:docMk/>
            <pc:sldMasterMk cId="3790722963" sldId="2147484223"/>
            <pc:sldLayoutMk cId="3359217190" sldId="2147484224"/>
          </pc:sldLayoutMkLst>
          <pc:spChg chg="add">
            <ac:chgData name="瑞穂 太田" userId="6e9cb5b86b272fc2" providerId="LiveId" clId="{9B183AF5-1023-41DD-BD31-10358FBCBD2C}" dt="2025-07-23T13:19:18.477" v="1227"/>
            <ac:spMkLst>
              <pc:docMk/>
              <pc:sldMasterMk cId="3790722963" sldId="2147484223"/>
              <pc:sldLayoutMk cId="3359217190" sldId="2147484224"/>
              <ac:spMk id="10" creationId="{8FEBF306-0084-E81B-7636-B016CF1F3423}"/>
            </ac:spMkLst>
          </pc:spChg>
          <pc:spChg chg="add">
            <ac:chgData name="瑞穂 太田" userId="6e9cb5b86b272fc2" providerId="LiveId" clId="{9B183AF5-1023-41DD-BD31-10358FBCBD2C}" dt="2025-07-23T13:19:18.477" v="1227"/>
            <ac:spMkLst>
              <pc:docMk/>
              <pc:sldMasterMk cId="3790722963" sldId="2147484223"/>
              <pc:sldLayoutMk cId="3359217190" sldId="2147484224"/>
              <ac:spMk id="11" creationId="{A7FC27DC-47ED-886A-48D7-ED9FC0BF4C30}"/>
            </ac:spMkLst>
          </pc:spChg>
        </pc:sldLayoutChg>
        <pc:sldLayoutChg chg="addSp">
          <pc:chgData name="瑞穂 太田" userId="6e9cb5b86b272fc2" providerId="LiveId" clId="{9B183AF5-1023-41DD-BD31-10358FBCBD2C}" dt="2025-07-23T13:19:18.477" v="1227"/>
          <pc:sldLayoutMkLst>
            <pc:docMk/>
            <pc:sldMasterMk cId="3790722963" sldId="2147484223"/>
            <pc:sldLayoutMk cId="4054816620" sldId="2147484228"/>
          </pc:sldLayoutMkLst>
          <pc:spChg chg="add">
            <ac:chgData name="瑞穂 太田" userId="6e9cb5b86b272fc2" providerId="LiveId" clId="{9B183AF5-1023-41DD-BD31-10358FBCBD2C}" dt="2025-07-23T13:19:18.477" v="1227"/>
            <ac:spMkLst>
              <pc:docMk/>
              <pc:sldMasterMk cId="3790722963" sldId="2147484223"/>
              <pc:sldLayoutMk cId="4054816620" sldId="2147484228"/>
              <ac:spMk id="2" creationId="{C5E83E77-DBD9-812C-E35D-80A9C44D4CDF}"/>
            </ac:spMkLst>
          </pc:spChg>
          <pc:spChg chg="add">
            <ac:chgData name="瑞穂 太田" userId="6e9cb5b86b272fc2" providerId="LiveId" clId="{9B183AF5-1023-41DD-BD31-10358FBCBD2C}" dt="2025-07-23T13:19:18.477" v="1227"/>
            <ac:spMkLst>
              <pc:docMk/>
              <pc:sldMasterMk cId="3790722963" sldId="2147484223"/>
              <pc:sldLayoutMk cId="4054816620" sldId="2147484228"/>
              <ac:spMk id="12" creationId="{03F3995A-F9D6-4FA6-C619-668F861D8C67}"/>
            </ac:spMkLst>
          </pc:spChg>
          <pc:picChg chg="add">
            <ac:chgData name="瑞穂 太田" userId="6e9cb5b86b272fc2" providerId="LiveId" clId="{9B183AF5-1023-41DD-BD31-10358FBCBD2C}" dt="2025-07-23T13:19:18.477" v="1227"/>
            <ac:picMkLst>
              <pc:docMk/>
              <pc:sldMasterMk cId="3790722963" sldId="2147484223"/>
              <pc:sldLayoutMk cId="4054816620" sldId="2147484228"/>
              <ac:picMk id="11" creationId="{744494C7-FB22-D68B-FE53-47274B6EEA56}"/>
            </ac:picMkLst>
          </pc:picChg>
          <pc:picChg chg="add">
            <ac:chgData name="瑞穂 太田" userId="6e9cb5b86b272fc2" providerId="LiveId" clId="{9B183AF5-1023-41DD-BD31-10358FBCBD2C}" dt="2025-07-23T13:19:18.477" v="1227"/>
            <ac:picMkLst>
              <pc:docMk/>
              <pc:sldMasterMk cId="3790722963" sldId="2147484223"/>
              <pc:sldLayoutMk cId="4054816620" sldId="2147484228"/>
              <ac:picMk id="13" creationId="{2A8ACCE1-B8E6-E5E0-63C5-E3C5F756B3BC}"/>
            </ac:picMkLst>
          </pc:picChg>
        </pc:sldLayoutChg>
        <pc:sldLayoutChg chg="addSp">
          <pc:chgData name="瑞穂 太田" userId="6e9cb5b86b272fc2" providerId="LiveId" clId="{9B183AF5-1023-41DD-BD31-10358FBCBD2C}" dt="2025-07-23T13:19:18.477" v="1227"/>
          <pc:sldLayoutMkLst>
            <pc:docMk/>
            <pc:sldMasterMk cId="3790722963" sldId="2147484223"/>
            <pc:sldLayoutMk cId="499821250" sldId="2147484229"/>
          </pc:sldLayoutMkLst>
          <pc:spChg chg="add">
            <ac:chgData name="瑞穂 太田" userId="6e9cb5b86b272fc2" providerId="LiveId" clId="{9B183AF5-1023-41DD-BD31-10358FBCBD2C}" dt="2025-07-23T13:19:18.477" v="1227"/>
            <ac:spMkLst>
              <pc:docMk/>
              <pc:sldMasterMk cId="3790722963" sldId="2147484223"/>
              <pc:sldLayoutMk cId="499821250" sldId="2147484229"/>
              <ac:spMk id="6" creationId="{1682CAB9-5D4A-3DD4-321A-F315CE52B8B7}"/>
            </ac:spMkLst>
          </pc:spChg>
          <pc:spChg chg="add">
            <ac:chgData name="瑞穂 太田" userId="6e9cb5b86b272fc2" providerId="LiveId" clId="{9B183AF5-1023-41DD-BD31-10358FBCBD2C}" dt="2025-07-23T13:19:18.477" v="1227"/>
            <ac:spMkLst>
              <pc:docMk/>
              <pc:sldMasterMk cId="3790722963" sldId="2147484223"/>
              <pc:sldLayoutMk cId="499821250" sldId="2147484229"/>
              <ac:spMk id="7" creationId="{E9CC3713-3AF1-3F20-0476-B1D784DBF2BC}"/>
            </ac:spMkLst>
          </pc:spChg>
        </pc:sldLayoutChg>
      </pc:sldMasterChg>
      <pc:sldMasterChg chg="modSldLayout">
        <pc:chgData name="瑞穂 太田" userId="6e9cb5b86b272fc2" providerId="LiveId" clId="{9B183AF5-1023-41DD-BD31-10358FBCBD2C}" dt="2025-07-23T13:19:27.750" v="1228"/>
        <pc:sldMasterMkLst>
          <pc:docMk/>
          <pc:sldMasterMk cId="1741314328" sldId="2147484235"/>
        </pc:sldMasterMkLst>
        <pc:sldLayoutChg chg="addSp">
          <pc:chgData name="瑞穂 太田" userId="6e9cb5b86b272fc2" providerId="LiveId" clId="{9B183AF5-1023-41DD-BD31-10358FBCBD2C}" dt="2025-07-23T13:19:27.750" v="1228"/>
          <pc:sldLayoutMkLst>
            <pc:docMk/>
            <pc:sldMasterMk cId="1741314328" sldId="2147484235"/>
            <pc:sldLayoutMk cId="1844149842" sldId="2147484236"/>
          </pc:sldLayoutMkLst>
          <pc:spChg chg="add">
            <ac:chgData name="瑞穂 太田" userId="6e9cb5b86b272fc2" providerId="LiveId" clId="{9B183AF5-1023-41DD-BD31-10358FBCBD2C}" dt="2025-07-23T13:19:27.750" v="1228"/>
            <ac:spMkLst>
              <pc:docMk/>
              <pc:sldMasterMk cId="1741314328" sldId="2147484235"/>
              <pc:sldLayoutMk cId="1844149842" sldId="2147484236"/>
              <ac:spMk id="10" creationId="{1D17A7A5-C33D-FEAC-B49B-952022B6669B}"/>
            </ac:spMkLst>
          </pc:spChg>
          <pc:spChg chg="add">
            <ac:chgData name="瑞穂 太田" userId="6e9cb5b86b272fc2" providerId="LiveId" clId="{9B183AF5-1023-41DD-BD31-10358FBCBD2C}" dt="2025-07-23T13:19:27.750" v="1228"/>
            <ac:spMkLst>
              <pc:docMk/>
              <pc:sldMasterMk cId="1741314328" sldId="2147484235"/>
              <pc:sldLayoutMk cId="1844149842" sldId="2147484236"/>
              <ac:spMk id="11" creationId="{619CC387-2645-EC32-E89D-D3F70DAC3E92}"/>
            </ac:spMkLst>
          </pc:spChg>
        </pc:sldLayoutChg>
        <pc:sldLayoutChg chg="addSp">
          <pc:chgData name="瑞穂 太田" userId="6e9cb5b86b272fc2" providerId="LiveId" clId="{9B183AF5-1023-41DD-BD31-10358FBCBD2C}" dt="2025-07-23T13:19:27.750" v="1228"/>
          <pc:sldLayoutMkLst>
            <pc:docMk/>
            <pc:sldMasterMk cId="1741314328" sldId="2147484235"/>
            <pc:sldLayoutMk cId="2502531027" sldId="2147484240"/>
          </pc:sldLayoutMkLst>
          <pc:spChg chg="add">
            <ac:chgData name="瑞穂 太田" userId="6e9cb5b86b272fc2" providerId="LiveId" clId="{9B183AF5-1023-41DD-BD31-10358FBCBD2C}" dt="2025-07-23T13:19:27.750" v="1228"/>
            <ac:spMkLst>
              <pc:docMk/>
              <pc:sldMasterMk cId="1741314328" sldId="2147484235"/>
              <pc:sldLayoutMk cId="2502531027" sldId="2147484240"/>
              <ac:spMk id="2" creationId="{55C22482-2206-0B7B-5488-0D99197B5246}"/>
            </ac:spMkLst>
          </pc:spChg>
          <pc:spChg chg="add">
            <ac:chgData name="瑞穂 太田" userId="6e9cb5b86b272fc2" providerId="LiveId" clId="{9B183AF5-1023-41DD-BD31-10358FBCBD2C}" dt="2025-07-23T13:19:27.750" v="1228"/>
            <ac:spMkLst>
              <pc:docMk/>
              <pc:sldMasterMk cId="1741314328" sldId="2147484235"/>
              <pc:sldLayoutMk cId="2502531027" sldId="2147484240"/>
              <ac:spMk id="12" creationId="{0C1162FF-4523-ED2A-1747-D1750E38B3FA}"/>
            </ac:spMkLst>
          </pc:spChg>
          <pc:picChg chg="add">
            <ac:chgData name="瑞穂 太田" userId="6e9cb5b86b272fc2" providerId="LiveId" clId="{9B183AF5-1023-41DD-BD31-10358FBCBD2C}" dt="2025-07-23T13:19:27.750" v="1228"/>
            <ac:picMkLst>
              <pc:docMk/>
              <pc:sldMasterMk cId="1741314328" sldId="2147484235"/>
              <pc:sldLayoutMk cId="2502531027" sldId="2147484240"/>
              <ac:picMk id="11" creationId="{0F6AE3DA-BE76-1E97-34FF-5A78608C6A01}"/>
            </ac:picMkLst>
          </pc:picChg>
          <pc:picChg chg="add">
            <ac:chgData name="瑞穂 太田" userId="6e9cb5b86b272fc2" providerId="LiveId" clId="{9B183AF5-1023-41DD-BD31-10358FBCBD2C}" dt="2025-07-23T13:19:27.750" v="1228"/>
            <ac:picMkLst>
              <pc:docMk/>
              <pc:sldMasterMk cId="1741314328" sldId="2147484235"/>
              <pc:sldLayoutMk cId="2502531027" sldId="2147484240"/>
              <ac:picMk id="13" creationId="{02586E9B-B49F-5002-7134-B614FC722C0A}"/>
            </ac:picMkLst>
          </pc:picChg>
        </pc:sldLayoutChg>
        <pc:sldLayoutChg chg="addSp">
          <pc:chgData name="瑞穂 太田" userId="6e9cb5b86b272fc2" providerId="LiveId" clId="{9B183AF5-1023-41DD-BD31-10358FBCBD2C}" dt="2025-07-23T13:19:27.750" v="1228"/>
          <pc:sldLayoutMkLst>
            <pc:docMk/>
            <pc:sldMasterMk cId="1741314328" sldId="2147484235"/>
            <pc:sldLayoutMk cId="1443566759" sldId="2147484241"/>
          </pc:sldLayoutMkLst>
          <pc:spChg chg="add">
            <ac:chgData name="瑞穂 太田" userId="6e9cb5b86b272fc2" providerId="LiveId" clId="{9B183AF5-1023-41DD-BD31-10358FBCBD2C}" dt="2025-07-23T13:19:27.750" v="1228"/>
            <ac:spMkLst>
              <pc:docMk/>
              <pc:sldMasterMk cId="1741314328" sldId="2147484235"/>
              <pc:sldLayoutMk cId="1443566759" sldId="2147484241"/>
              <ac:spMk id="6" creationId="{ACB59D0D-38B9-D60D-37C2-081BAD6568CB}"/>
            </ac:spMkLst>
          </pc:spChg>
          <pc:spChg chg="add">
            <ac:chgData name="瑞穂 太田" userId="6e9cb5b86b272fc2" providerId="LiveId" clId="{9B183AF5-1023-41DD-BD31-10358FBCBD2C}" dt="2025-07-23T13:19:27.750" v="1228"/>
            <ac:spMkLst>
              <pc:docMk/>
              <pc:sldMasterMk cId="1741314328" sldId="2147484235"/>
              <pc:sldLayoutMk cId="1443566759" sldId="2147484241"/>
              <ac:spMk id="7" creationId="{D8E1C26F-FB2E-9165-E06E-06CA8350B2CD}"/>
            </ac:spMkLst>
          </pc:spChg>
        </pc:sldLayoutChg>
      </pc:sldMasterChg>
      <pc:sldMasterChg chg="modSldLayout">
        <pc:chgData name="瑞穂 太田" userId="6e9cb5b86b272fc2" providerId="LiveId" clId="{9B183AF5-1023-41DD-BD31-10358FBCBD2C}" dt="2025-07-23T13:19:55.544" v="1229"/>
        <pc:sldMasterMkLst>
          <pc:docMk/>
          <pc:sldMasterMk cId="3488895968" sldId="2147484247"/>
        </pc:sldMasterMkLst>
        <pc:sldLayoutChg chg="addSp">
          <pc:chgData name="瑞穂 太田" userId="6e9cb5b86b272fc2" providerId="LiveId" clId="{9B183AF5-1023-41DD-BD31-10358FBCBD2C}" dt="2025-07-23T13:19:55.544" v="1229"/>
          <pc:sldLayoutMkLst>
            <pc:docMk/>
            <pc:sldMasterMk cId="3488895968" sldId="2147484247"/>
            <pc:sldLayoutMk cId="849690043" sldId="2147484248"/>
          </pc:sldLayoutMkLst>
          <pc:spChg chg="add">
            <ac:chgData name="瑞穂 太田" userId="6e9cb5b86b272fc2" providerId="LiveId" clId="{9B183AF5-1023-41DD-BD31-10358FBCBD2C}" dt="2025-07-23T13:19:55.544" v="1229"/>
            <ac:spMkLst>
              <pc:docMk/>
              <pc:sldMasterMk cId="3488895968" sldId="2147484247"/>
              <pc:sldLayoutMk cId="849690043" sldId="2147484248"/>
              <ac:spMk id="8" creationId="{7FF00263-3EC2-C608-286E-EE91BB8DC0EF}"/>
            </ac:spMkLst>
          </pc:spChg>
          <pc:spChg chg="add">
            <ac:chgData name="瑞穂 太田" userId="6e9cb5b86b272fc2" providerId="LiveId" clId="{9B183AF5-1023-41DD-BD31-10358FBCBD2C}" dt="2025-07-23T13:19:55.544" v="1229"/>
            <ac:spMkLst>
              <pc:docMk/>
              <pc:sldMasterMk cId="3488895968" sldId="2147484247"/>
              <pc:sldLayoutMk cId="849690043" sldId="2147484248"/>
              <ac:spMk id="9" creationId="{D820022B-B0B4-FDBD-ED0C-1698548D2D25}"/>
            </ac:spMkLst>
          </pc:spChg>
        </pc:sldLayoutChg>
        <pc:sldLayoutChg chg="addSp">
          <pc:chgData name="瑞穂 太田" userId="6e9cb5b86b272fc2" providerId="LiveId" clId="{9B183AF5-1023-41DD-BD31-10358FBCBD2C}" dt="2025-07-23T13:19:55.544" v="1229"/>
          <pc:sldLayoutMkLst>
            <pc:docMk/>
            <pc:sldMasterMk cId="3488895968" sldId="2147484247"/>
            <pc:sldLayoutMk cId="3228358844" sldId="2147484252"/>
          </pc:sldLayoutMkLst>
          <pc:spChg chg="add">
            <ac:chgData name="瑞穂 太田" userId="6e9cb5b86b272fc2" providerId="LiveId" clId="{9B183AF5-1023-41DD-BD31-10358FBCBD2C}" dt="2025-07-23T13:19:55.544" v="1229"/>
            <ac:spMkLst>
              <pc:docMk/>
              <pc:sldMasterMk cId="3488895968" sldId="2147484247"/>
              <pc:sldLayoutMk cId="3228358844" sldId="2147484252"/>
              <ac:spMk id="10" creationId="{72BADCD2-1EC9-57DE-90C6-0453E497C2D4}"/>
            </ac:spMkLst>
          </pc:spChg>
          <pc:spChg chg="add">
            <ac:chgData name="瑞穂 太田" userId="6e9cb5b86b272fc2" providerId="LiveId" clId="{9B183AF5-1023-41DD-BD31-10358FBCBD2C}" dt="2025-07-23T13:19:55.544" v="1229"/>
            <ac:spMkLst>
              <pc:docMk/>
              <pc:sldMasterMk cId="3488895968" sldId="2147484247"/>
              <pc:sldLayoutMk cId="3228358844" sldId="2147484252"/>
              <ac:spMk id="12" creationId="{41E30E63-EB72-2A26-A2B5-0C94B7BB2931}"/>
            </ac:spMkLst>
          </pc:spChg>
          <pc:picChg chg="add">
            <ac:chgData name="瑞穂 太田" userId="6e9cb5b86b272fc2" providerId="LiveId" clId="{9B183AF5-1023-41DD-BD31-10358FBCBD2C}" dt="2025-07-23T13:19:55.544" v="1229"/>
            <ac:picMkLst>
              <pc:docMk/>
              <pc:sldMasterMk cId="3488895968" sldId="2147484247"/>
              <pc:sldLayoutMk cId="3228358844" sldId="2147484252"/>
              <ac:picMk id="11" creationId="{907FB5B7-906D-73CA-866F-070998416B27}"/>
            </ac:picMkLst>
          </pc:picChg>
          <pc:picChg chg="add">
            <ac:chgData name="瑞穂 太田" userId="6e9cb5b86b272fc2" providerId="LiveId" clId="{9B183AF5-1023-41DD-BD31-10358FBCBD2C}" dt="2025-07-23T13:19:55.544" v="1229"/>
            <ac:picMkLst>
              <pc:docMk/>
              <pc:sldMasterMk cId="3488895968" sldId="2147484247"/>
              <pc:sldLayoutMk cId="3228358844" sldId="2147484252"/>
              <ac:picMk id="13" creationId="{231705C9-9A3F-E748-90BA-5BC2F37C0F97}"/>
            </ac:picMkLst>
          </pc:picChg>
        </pc:sldLayoutChg>
        <pc:sldLayoutChg chg="addSp">
          <pc:chgData name="瑞穂 太田" userId="6e9cb5b86b272fc2" providerId="LiveId" clId="{9B183AF5-1023-41DD-BD31-10358FBCBD2C}" dt="2025-07-23T13:19:55.544" v="1229"/>
          <pc:sldLayoutMkLst>
            <pc:docMk/>
            <pc:sldMasterMk cId="3488895968" sldId="2147484247"/>
            <pc:sldLayoutMk cId="245168964" sldId="2147484253"/>
          </pc:sldLayoutMkLst>
          <pc:spChg chg="add">
            <ac:chgData name="瑞穂 太田" userId="6e9cb5b86b272fc2" providerId="LiveId" clId="{9B183AF5-1023-41DD-BD31-10358FBCBD2C}" dt="2025-07-23T13:19:55.544" v="1229"/>
            <ac:spMkLst>
              <pc:docMk/>
              <pc:sldMasterMk cId="3488895968" sldId="2147484247"/>
              <pc:sldLayoutMk cId="245168964" sldId="2147484253"/>
              <ac:spMk id="6" creationId="{E3CF744E-0003-EA92-DD86-0A4F416B4D8D}"/>
            </ac:spMkLst>
          </pc:spChg>
          <pc:spChg chg="add">
            <ac:chgData name="瑞穂 太田" userId="6e9cb5b86b272fc2" providerId="LiveId" clId="{9B183AF5-1023-41DD-BD31-10358FBCBD2C}" dt="2025-07-23T13:19:55.544" v="1229"/>
            <ac:spMkLst>
              <pc:docMk/>
              <pc:sldMasterMk cId="3488895968" sldId="2147484247"/>
              <pc:sldLayoutMk cId="245168964" sldId="2147484253"/>
              <ac:spMk id="7" creationId="{F7DC52E5-D348-3D96-DB6F-85EBDCA4E908}"/>
            </ac:spMkLst>
          </pc:spChg>
        </pc:sldLayoutChg>
      </pc:sldMasterChg>
      <pc:sldMasterChg chg="modSldLayout">
        <pc:chgData name="瑞穂 太田" userId="6e9cb5b86b272fc2" providerId="LiveId" clId="{9B183AF5-1023-41DD-BD31-10358FBCBD2C}" dt="2025-07-23T13:20:09.574" v="1231"/>
        <pc:sldMasterMkLst>
          <pc:docMk/>
          <pc:sldMasterMk cId="925419394" sldId="2147484264"/>
        </pc:sldMasterMkLst>
        <pc:sldLayoutChg chg="addSp">
          <pc:chgData name="瑞穂 太田" userId="6e9cb5b86b272fc2" providerId="LiveId" clId="{9B183AF5-1023-41DD-BD31-10358FBCBD2C}" dt="2025-07-23T13:20:09.574" v="1231"/>
          <pc:sldLayoutMkLst>
            <pc:docMk/>
            <pc:sldMasterMk cId="925419394" sldId="2147484264"/>
            <pc:sldLayoutMk cId="589857858" sldId="2147484265"/>
          </pc:sldLayoutMkLst>
          <pc:spChg chg="add">
            <ac:chgData name="瑞穂 太田" userId="6e9cb5b86b272fc2" providerId="LiveId" clId="{9B183AF5-1023-41DD-BD31-10358FBCBD2C}" dt="2025-07-23T13:20:09.574" v="1231"/>
            <ac:spMkLst>
              <pc:docMk/>
              <pc:sldMasterMk cId="925419394" sldId="2147484264"/>
              <pc:sldLayoutMk cId="589857858" sldId="2147484265"/>
              <ac:spMk id="13" creationId="{A62CB097-E715-A03B-4941-89DE5CEF21F0}"/>
            </ac:spMkLst>
          </pc:spChg>
          <pc:spChg chg="add">
            <ac:chgData name="瑞穂 太田" userId="6e9cb5b86b272fc2" providerId="LiveId" clId="{9B183AF5-1023-41DD-BD31-10358FBCBD2C}" dt="2025-07-23T13:20:09.574" v="1231"/>
            <ac:spMkLst>
              <pc:docMk/>
              <pc:sldMasterMk cId="925419394" sldId="2147484264"/>
              <pc:sldLayoutMk cId="589857858" sldId="2147484265"/>
              <ac:spMk id="14" creationId="{6038BB7E-095A-4BBD-DAF2-CC7F46A2C3E8}"/>
            </ac:spMkLst>
          </pc:spChg>
        </pc:sldLayoutChg>
        <pc:sldLayoutChg chg="addSp">
          <pc:chgData name="瑞穂 太田" userId="6e9cb5b86b272fc2" providerId="LiveId" clId="{9B183AF5-1023-41DD-BD31-10358FBCBD2C}" dt="2025-07-23T13:20:09.574" v="1231"/>
          <pc:sldLayoutMkLst>
            <pc:docMk/>
            <pc:sldMasterMk cId="925419394" sldId="2147484264"/>
            <pc:sldLayoutMk cId="457298850" sldId="2147484269"/>
          </pc:sldLayoutMkLst>
          <pc:spChg chg="add">
            <ac:chgData name="瑞穂 太田" userId="6e9cb5b86b272fc2" providerId="LiveId" clId="{9B183AF5-1023-41DD-BD31-10358FBCBD2C}" dt="2025-07-23T13:20:09.574" v="1231"/>
            <ac:spMkLst>
              <pc:docMk/>
              <pc:sldMasterMk cId="925419394" sldId="2147484264"/>
              <pc:sldLayoutMk cId="457298850" sldId="2147484269"/>
              <ac:spMk id="2" creationId="{8C02A434-8AE6-E72A-F5DA-50B95EF0339D}"/>
            </ac:spMkLst>
          </pc:spChg>
          <pc:spChg chg="add">
            <ac:chgData name="瑞穂 太田" userId="6e9cb5b86b272fc2" providerId="LiveId" clId="{9B183AF5-1023-41DD-BD31-10358FBCBD2C}" dt="2025-07-23T13:20:09.574" v="1231"/>
            <ac:spMkLst>
              <pc:docMk/>
              <pc:sldMasterMk cId="925419394" sldId="2147484264"/>
              <pc:sldLayoutMk cId="457298850" sldId="2147484269"/>
              <ac:spMk id="12" creationId="{CE536325-CE3E-2AE2-A08E-E189FA2A2B73}"/>
            </ac:spMkLst>
          </pc:spChg>
          <pc:picChg chg="add">
            <ac:chgData name="瑞穂 太田" userId="6e9cb5b86b272fc2" providerId="LiveId" clId="{9B183AF5-1023-41DD-BD31-10358FBCBD2C}" dt="2025-07-23T13:20:09.574" v="1231"/>
            <ac:picMkLst>
              <pc:docMk/>
              <pc:sldMasterMk cId="925419394" sldId="2147484264"/>
              <pc:sldLayoutMk cId="457298850" sldId="2147484269"/>
              <ac:picMk id="11" creationId="{A89E23EC-8FD5-9E4C-721B-1EA6A3A63CD1}"/>
            </ac:picMkLst>
          </pc:picChg>
          <pc:picChg chg="add">
            <ac:chgData name="瑞穂 太田" userId="6e9cb5b86b272fc2" providerId="LiveId" clId="{9B183AF5-1023-41DD-BD31-10358FBCBD2C}" dt="2025-07-23T13:20:09.574" v="1231"/>
            <ac:picMkLst>
              <pc:docMk/>
              <pc:sldMasterMk cId="925419394" sldId="2147484264"/>
              <pc:sldLayoutMk cId="457298850" sldId="2147484269"/>
              <ac:picMk id="13" creationId="{32091E0F-536E-5EF2-455A-4A74F7F8F864}"/>
            </ac:picMkLst>
          </pc:picChg>
        </pc:sldLayoutChg>
        <pc:sldLayoutChg chg="addSp">
          <pc:chgData name="瑞穂 太田" userId="6e9cb5b86b272fc2" providerId="LiveId" clId="{9B183AF5-1023-41DD-BD31-10358FBCBD2C}" dt="2025-07-23T13:20:09.574" v="1231"/>
          <pc:sldLayoutMkLst>
            <pc:docMk/>
            <pc:sldMasterMk cId="925419394" sldId="2147484264"/>
            <pc:sldLayoutMk cId="3649577757" sldId="2147484270"/>
          </pc:sldLayoutMkLst>
          <pc:spChg chg="add">
            <ac:chgData name="瑞穂 太田" userId="6e9cb5b86b272fc2" providerId="LiveId" clId="{9B183AF5-1023-41DD-BD31-10358FBCBD2C}" dt="2025-07-23T13:20:09.574" v="1231"/>
            <ac:spMkLst>
              <pc:docMk/>
              <pc:sldMasterMk cId="925419394" sldId="2147484264"/>
              <pc:sldLayoutMk cId="3649577757" sldId="2147484270"/>
              <ac:spMk id="2" creationId="{256D3362-BB12-5831-25A3-A620BB080852}"/>
            </ac:spMkLst>
          </pc:spChg>
          <pc:spChg chg="add">
            <ac:chgData name="瑞穂 太田" userId="6e9cb5b86b272fc2" providerId="LiveId" clId="{9B183AF5-1023-41DD-BD31-10358FBCBD2C}" dt="2025-07-23T13:20:09.574" v="1231"/>
            <ac:spMkLst>
              <pc:docMk/>
              <pc:sldMasterMk cId="925419394" sldId="2147484264"/>
              <pc:sldLayoutMk cId="3649577757" sldId="2147484270"/>
              <ac:spMk id="7" creationId="{802DA412-146E-534A-E267-21E9C439A3ED}"/>
            </ac:spMkLst>
          </pc:spChg>
        </pc:sldLayoutChg>
      </pc:sldMasterChg>
      <pc:sldMasterChg chg="modSldLayout">
        <pc:chgData name="瑞穂 太田" userId="6e9cb5b86b272fc2" providerId="LiveId" clId="{9B183AF5-1023-41DD-BD31-10358FBCBD2C}" dt="2025-07-23T13:20:28.060" v="1233"/>
        <pc:sldMasterMkLst>
          <pc:docMk/>
          <pc:sldMasterMk cId="2338031760" sldId="2147484276"/>
        </pc:sldMasterMkLst>
        <pc:sldLayoutChg chg="addSp">
          <pc:chgData name="瑞穂 太田" userId="6e9cb5b86b272fc2" providerId="LiveId" clId="{9B183AF5-1023-41DD-BD31-10358FBCBD2C}" dt="2025-07-23T13:20:28.060" v="1233"/>
          <pc:sldLayoutMkLst>
            <pc:docMk/>
            <pc:sldMasterMk cId="2338031760" sldId="2147484276"/>
            <pc:sldLayoutMk cId="3809003345" sldId="2147484277"/>
          </pc:sldLayoutMkLst>
          <pc:spChg chg="add">
            <ac:chgData name="瑞穂 太田" userId="6e9cb5b86b272fc2" providerId="LiveId" clId="{9B183AF5-1023-41DD-BD31-10358FBCBD2C}" dt="2025-07-23T13:20:28.060" v="1233"/>
            <ac:spMkLst>
              <pc:docMk/>
              <pc:sldMasterMk cId="2338031760" sldId="2147484276"/>
              <pc:sldLayoutMk cId="3809003345" sldId="2147484277"/>
              <ac:spMk id="8" creationId="{A2568A7B-35E2-0F07-FE53-635121F13B70}"/>
            </ac:spMkLst>
          </pc:spChg>
          <pc:spChg chg="add">
            <ac:chgData name="瑞穂 太田" userId="6e9cb5b86b272fc2" providerId="LiveId" clId="{9B183AF5-1023-41DD-BD31-10358FBCBD2C}" dt="2025-07-23T13:20:28.060" v="1233"/>
            <ac:spMkLst>
              <pc:docMk/>
              <pc:sldMasterMk cId="2338031760" sldId="2147484276"/>
              <pc:sldLayoutMk cId="3809003345" sldId="2147484277"/>
              <ac:spMk id="9" creationId="{B51A8537-CC7E-82E9-9515-1510107C5CE7}"/>
            </ac:spMkLst>
          </pc:spChg>
        </pc:sldLayoutChg>
        <pc:sldLayoutChg chg="addSp">
          <pc:chgData name="瑞穂 太田" userId="6e9cb5b86b272fc2" providerId="LiveId" clId="{9B183AF5-1023-41DD-BD31-10358FBCBD2C}" dt="2025-07-23T13:20:28.060" v="1233"/>
          <pc:sldLayoutMkLst>
            <pc:docMk/>
            <pc:sldMasterMk cId="2338031760" sldId="2147484276"/>
            <pc:sldLayoutMk cId="952544917" sldId="2147484281"/>
          </pc:sldLayoutMkLst>
          <pc:spChg chg="add">
            <ac:chgData name="瑞穂 太田" userId="6e9cb5b86b272fc2" providerId="LiveId" clId="{9B183AF5-1023-41DD-BD31-10358FBCBD2C}" dt="2025-07-23T13:20:28.060" v="1233"/>
            <ac:spMkLst>
              <pc:docMk/>
              <pc:sldMasterMk cId="2338031760" sldId="2147484276"/>
              <pc:sldLayoutMk cId="952544917" sldId="2147484281"/>
              <ac:spMk id="2" creationId="{4ADCEAA1-4039-9D42-6009-A66C875EC082}"/>
            </ac:spMkLst>
          </pc:spChg>
          <pc:spChg chg="add">
            <ac:chgData name="瑞穂 太田" userId="6e9cb5b86b272fc2" providerId="LiveId" clId="{9B183AF5-1023-41DD-BD31-10358FBCBD2C}" dt="2025-07-23T13:20:28.060" v="1233"/>
            <ac:spMkLst>
              <pc:docMk/>
              <pc:sldMasterMk cId="2338031760" sldId="2147484276"/>
              <pc:sldLayoutMk cId="952544917" sldId="2147484281"/>
              <ac:spMk id="12" creationId="{23B31021-6C43-A56C-AC2E-5AACE11BC145}"/>
            </ac:spMkLst>
          </pc:spChg>
          <pc:picChg chg="add">
            <ac:chgData name="瑞穂 太田" userId="6e9cb5b86b272fc2" providerId="LiveId" clId="{9B183AF5-1023-41DD-BD31-10358FBCBD2C}" dt="2025-07-23T13:20:28.060" v="1233"/>
            <ac:picMkLst>
              <pc:docMk/>
              <pc:sldMasterMk cId="2338031760" sldId="2147484276"/>
              <pc:sldLayoutMk cId="952544917" sldId="2147484281"/>
              <ac:picMk id="11" creationId="{A227E428-5334-0E93-D019-98CD83BB7F52}"/>
            </ac:picMkLst>
          </pc:picChg>
          <pc:picChg chg="add">
            <ac:chgData name="瑞穂 太田" userId="6e9cb5b86b272fc2" providerId="LiveId" clId="{9B183AF5-1023-41DD-BD31-10358FBCBD2C}" dt="2025-07-23T13:20:28.060" v="1233"/>
            <ac:picMkLst>
              <pc:docMk/>
              <pc:sldMasterMk cId="2338031760" sldId="2147484276"/>
              <pc:sldLayoutMk cId="952544917" sldId="2147484281"/>
              <ac:picMk id="13" creationId="{FC4DC5DD-58A6-5A83-B726-209EA556751C}"/>
            </ac:picMkLst>
          </pc:picChg>
        </pc:sldLayoutChg>
        <pc:sldLayoutChg chg="addSp">
          <pc:chgData name="瑞穂 太田" userId="6e9cb5b86b272fc2" providerId="LiveId" clId="{9B183AF5-1023-41DD-BD31-10358FBCBD2C}" dt="2025-07-23T13:20:28.060" v="1233"/>
          <pc:sldLayoutMkLst>
            <pc:docMk/>
            <pc:sldMasterMk cId="2338031760" sldId="2147484276"/>
            <pc:sldLayoutMk cId="2049704159" sldId="2147484282"/>
          </pc:sldLayoutMkLst>
          <pc:spChg chg="add">
            <ac:chgData name="瑞穂 太田" userId="6e9cb5b86b272fc2" providerId="LiveId" clId="{9B183AF5-1023-41DD-BD31-10358FBCBD2C}" dt="2025-07-23T13:20:28.060" v="1233"/>
            <ac:spMkLst>
              <pc:docMk/>
              <pc:sldMasterMk cId="2338031760" sldId="2147484276"/>
              <pc:sldLayoutMk cId="2049704159" sldId="2147484282"/>
              <ac:spMk id="6" creationId="{9972048C-EF6C-40ED-2054-68498FFBC6AE}"/>
            </ac:spMkLst>
          </pc:spChg>
          <pc:spChg chg="add">
            <ac:chgData name="瑞穂 太田" userId="6e9cb5b86b272fc2" providerId="LiveId" clId="{9B183AF5-1023-41DD-BD31-10358FBCBD2C}" dt="2025-07-23T13:20:28.060" v="1233"/>
            <ac:spMkLst>
              <pc:docMk/>
              <pc:sldMasterMk cId="2338031760" sldId="2147484276"/>
              <pc:sldLayoutMk cId="2049704159" sldId="2147484282"/>
              <ac:spMk id="7" creationId="{EBCAF73A-6C05-2ED4-04F2-AFCF1C9FAC0B}"/>
            </ac:spMkLst>
          </pc:spChg>
        </pc:sldLayoutChg>
      </pc:sldMasterChg>
      <pc:sldMasterChg chg="modSldLayout">
        <pc:chgData name="瑞穂 太田" userId="6e9cb5b86b272fc2" providerId="LiveId" clId="{9B183AF5-1023-41DD-BD31-10358FBCBD2C}" dt="2025-07-23T13:20:40.023" v="1234"/>
        <pc:sldMasterMkLst>
          <pc:docMk/>
          <pc:sldMasterMk cId="2778820764" sldId="2147484288"/>
        </pc:sldMasterMkLst>
        <pc:sldLayoutChg chg="addSp">
          <pc:chgData name="瑞穂 太田" userId="6e9cb5b86b272fc2" providerId="LiveId" clId="{9B183AF5-1023-41DD-BD31-10358FBCBD2C}" dt="2025-07-23T13:20:40.023" v="1234"/>
          <pc:sldLayoutMkLst>
            <pc:docMk/>
            <pc:sldMasterMk cId="2778820764" sldId="2147484288"/>
            <pc:sldLayoutMk cId="1027410208" sldId="2147484289"/>
          </pc:sldLayoutMkLst>
          <pc:spChg chg="add">
            <ac:chgData name="瑞穂 太田" userId="6e9cb5b86b272fc2" providerId="LiveId" clId="{9B183AF5-1023-41DD-BD31-10358FBCBD2C}" dt="2025-07-23T13:20:40.023" v="1234"/>
            <ac:spMkLst>
              <pc:docMk/>
              <pc:sldMasterMk cId="2778820764" sldId="2147484288"/>
              <pc:sldLayoutMk cId="1027410208" sldId="2147484289"/>
              <ac:spMk id="7" creationId="{676EF309-3AC8-CCC4-517A-E11E4EE8C484}"/>
            </ac:spMkLst>
          </pc:spChg>
          <pc:spChg chg="add">
            <ac:chgData name="瑞穂 太田" userId="6e9cb5b86b272fc2" providerId="LiveId" clId="{9B183AF5-1023-41DD-BD31-10358FBCBD2C}" dt="2025-07-23T13:20:40.023" v="1234"/>
            <ac:spMkLst>
              <pc:docMk/>
              <pc:sldMasterMk cId="2778820764" sldId="2147484288"/>
              <pc:sldLayoutMk cId="1027410208" sldId="2147484289"/>
              <ac:spMk id="8" creationId="{286EB6D6-1EE3-B6FE-6AC2-2BC9192DAEE5}"/>
            </ac:spMkLst>
          </pc:spChg>
        </pc:sldLayoutChg>
        <pc:sldLayoutChg chg="addSp">
          <pc:chgData name="瑞穂 太田" userId="6e9cb5b86b272fc2" providerId="LiveId" clId="{9B183AF5-1023-41DD-BD31-10358FBCBD2C}" dt="2025-07-23T13:20:40.023" v="1234"/>
          <pc:sldLayoutMkLst>
            <pc:docMk/>
            <pc:sldMasterMk cId="2778820764" sldId="2147484288"/>
            <pc:sldLayoutMk cId="599877419" sldId="2147484293"/>
          </pc:sldLayoutMkLst>
          <pc:spChg chg="add">
            <ac:chgData name="瑞穂 太田" userId="6e9cb5b86b272fc2" providerId="LiveId" clId="{9B183AF5-1023-41DD-BD31-10358FBCBD2C}" dt="2025-07-23T13:20:40.023" v="1234"/>
            <ac:spMkLst>
              <pc:docMk/>
              <pc:sldMasterMk cId="2778820764" sldId="2147484288"/>
              <pc:sldLayoutMk cId="599877419" sldId="2147484293"/>
              <ac:spMk id="10" creationId="{F33F7538-8B87-CB28-FEA6-AE23616D1969}"/>
            </ac:spMkLst>
          </pc:spChg>
          <pc:spChg chg="add">
            <ac:chgData name="瑞穂 太田" userId="6e9cb5b86b272fc2" providerId="LiveId" clId="{9B183AF5-1023-41DD-BD31-10358FBCBD2C}" dt="2025-07-23T13:20:40.023" v="1234"/>
            <ac:spMkLst>
              <pc:docMk/>
              <pc:sldMasterMk cId="2778820764" sldId="2147484288"/>
              <pc:sldLayoutMk cId="599877419" sldId="2147484293"/>
              <ac:spMk id="12" creationId="{6D8B07CB-77E7-5F40-7D13-B2A574BE4178}"/>
            </ac:spMkLst>
          </pc:spChg>
          <pc:picChg chg="add">
            <ac:chgData name="瑞穂 太田" userId="6e9cb5b86b272fc2" providerId="LiveId" clId="{9B183AF5-1023-41DD-BD31-10358FBCBD2C}" dt="2025-07-23T13:20:40.023" v="1234"/>
            <ac:picMkLst>
              <pc:docMk/>
              <pc:sldMasterMk cId="2778820764" sldId="2147484288"/>
              <pc:sldLayoutMk cId="599877419" sldId="2147484293"/>
              <ac:picMk id="11" creationId="{A2BFB5CF-4BDA-8ABE-6A3A-8B011C343AA1}"/>
            </ac:picMkLst>
          </pc:picChg>
          <pc:picChg chg="add">
            <ac:chgData name="瑞穂 太田" userId="6e9cb5b86b272fc2" providerId="LiveId" clId="{9B183AF5-1023-41DD-BD31-10358FBCBD2C}" dt="2025-07-23T13:20:40.023" v="1234"/>
            <ac:picMkLst>
              <pc:docMk/>
              <pc:sldMasterMk cId="2778820764" sldId="2147484288"/>
              <pc:sldLayoutMk cId="599877419" sldId="2147484293"/>
              <ac:picMk id="13" creationId="{E7C1399E-CDBE-2F4A-3DAF-5CB86FC1A575}"/>
            </ac:picMkLst>
          </pc:picChg>
        </pc:sldLayoutChg>
        <pc:sldLayoutChg chg="addSp">
          <pc:chgData name="瑞穂 太田" userId="6e9cb5b86b272fc2" providerId="LiveId" clId="{9B183AF5-1023-41DD-BD31-10358FBCBD2C}" dt="2025-07-23T13:20:40.023" v="1234"/>
          <pc:sldLayoutMkLst>
            <pc:docMk/>
            <pc:sldMasterMk cId="2778820764" sldId="2147484288"/>
            <pc:sldLayoutMk cId="3554664100" sldId="2147484294"/>
          </pc:sldLayoutMkLst>
          <pc:spChg chg="add">
            <ac:chgData name="瑞穂 太田" userId="6e9cb5b86b272fc2" providerId="LiveId" clId="{9B183AF5-1023-41DD-BD31-10358FBCBD2C}" dt="2025-07-23T13:20:40.023" v="1234"/>
            <ac:spMkLst>
              <pc:docMk/>
              <pc:sldMasterMk cId="2778820764" sldId="2147484288"/>
              <pc:sldLayoutMk cId="3554664100" sldId="2147484294"/>
              <ac:spMk id="6" creationId="{CB647129-2F4E-04C0-8ACD-0ECAD95B8ED0}"/>
            </ac:spMkLst>
          </pc:spChg>
          <pc:spChg chg="add">
            <ac:chgData name="瑞穂 太田" userId="6e9cb5b86b272fc2" providerId="LiveId" clId="{9B183AF5-1023-41DD-BD31-10358FBCBD2C}" dt="2025-07-23T13:20:40.023" v="1234"/>
            <ac:spMkLst>
              <pc:docMk/>
              <pc:sldMasterMk cId="2778820764" sldId="2147484288"/>
              <pc:sldLayoutMk cId="3554664100" sldId="2147484294"/>
              <ac:spMk id="7" creationId="{DAB670F4-B4AB-260D-7AAB-8FFE3F0490ED}"/>
            </ac:spMkLst>
          </pc:spChg>
        </pc:sldLayoutChg>
      </pc:sldMasterChg>
      <pc:sldMasterChg chg="modSldLayout">
        <pc:chgData name="瑞穂 太田" userId="6e9cb5b86b272fc2" providerId="LiveId" clId="{9B183AF5-1023-41DD-BD31-10358FBCBD2C}" dt="2025-07-23T13:20:54.404" v="1236"/>
        <pc:sldMasterMkLst>
          <pc:docMk/>
          <pc:sldMasterMk cId="318867978" sldId="2147484300"/>
        </pc:sldMasterMkLst>
        <pc:sldLayoutChg chg="addSp">
          <pc:chgData name="瑞穂 太田" userId="6e9cb5b86b272fc2" providerId="LiveId" clId="{9B183AF5-1023-41DD-BD31-10358FBCBD2C}" dt="2025-07-23T13:20:54.404" v="1236"/>
          <pc:sldLayoutMkLst>
            <pc:docMk/>
            <pc:sldMasterMk cId="318867978" sldId="2147484300"/>
            <pc:sldLayoutMk cId="3934207418" sldId="2147484301"/>
          </pc:sldLayoutMkLst>
          <pc:spChg chg="add">
            <ac:chgData name="瑞穂 太田" userId="6e9cb5b86b272fc2" providerId="LiveId" clId="{9B183AF5-1023-41DD-BD31-10358FBCBD2C}" dt="2025-07-23T13:20:54.404" v="1236"/>
            <ac:spMkLst>
              <pc:docMk/>
              <pc:sldMasterMk cId="318867978" sldId="2147484300"/>
              <pc:sldLayoutMk cId="3934207418" sldId="2147484301"/>
              <ac:spMk id="7" creationId="{CC626B64-2F9C-ED92-9B1C-41200721C035}"/>
            </ac:spMkLst>
          </pc:spChg>
          <pc:spChg chg="add">
            <ac:chgData name="瑞穂 太田" userId="6e9cb5b86b272fc2" providerId="LiveId" clId="{9B183AF5-1023-41DD-BD31-10358FBCBD2C}" dt="2025-07-23T13:20:54.404" v="1236"/>
            <ac:spMkLst>
              <pc:docMk/>
              <pc:sldMasterMk cId="318867978" sldId="2147484300"/>
              <pc:sldLayoutMk cId="3934207418" sldId="2147484301"/>
              <ac:spMk id="8" creationId="{11F78722-1FBC-ADFA-C1CC-7094843BD19F}"/>
            </ac:spMkLst>
          </pc:spChg>
        </pc:sldLayoutChg>
        <pc:sldLayoutChg chg="addSp">
          <pc:chgData name="瑞穂 太田" userId="6e9cb5b86b272fc2" providerId="LiveId" clId="{9B183AF5-1023-41DD-BD31-10358FBCBD2C}" dt="2025-07-23T13:20:54.404" v="1236"/>
          <pc:sldLayoutMkLst>
            <pc:docMk/>
            <pc:sldMasterMk cId="318867978" sldId="2147484300"/>
            <pc:sldLayoutMk cId="1533421512" sldId="2147484305"/>
          </pc:sldLayoutMkLst>
          <pc:spChg chg="add">
            <ac:chgData name="瑞穂 太田" userId="6e9cb5b86b272fc2" providerId="LiveId" clId="{9B183AF5-1023-41DD-BD31-10358FBCBD2C}" dt="2025-07-23T13:20:54.404" v="1236"/>
            <ac:spMkLst>
              <pc:docMk/>
              <pc:sldMasterMk cId="318867978" sldId="2147484300"/>
              <pc:sldLayoutMk cId="1533421512" sldId="2147484305"/>
              <ac:spMk id="10" creationId="{69A6D581-9059-1A3E-43D4-E3304B92FBCE}"/>
            </ac:spMkLst>
          </pc:spChg>
          <pc:spChg chg="add">
            <ac:chgData name="瑞穂 太田" userId="6e9cb5b86b272fc2" providerId="LiveId" clId="{9B183AF5-1023-41DD-BD31-10358FBCBD2C}" dt="2025-07-23T13:20:54.404" v="1236"/>
            <ac:spMkLst>
              <pc:docMk/>
              <pc:sldMasterMk cId="318867978" sldId="2147484300"/>
              <pc:sldLayoutMk cId="1533421512" sldId="2147484305"/>
              <ac:spMk id="12" creationId="{D5CBD2FF-8471-4077-9072-02B1E4042D34}"/>
            </ac:spMkLst>
          </pc:spChg>
          <pc:picChg chg="add">
            <ac:chgData name="瑞穂 太田" userId="6e9cb5b86b272fc2" providerId="LiveId" clId="{9B183AF5-1023-41DD-BD31-10358FBCBD2C}" dt="2025-07-23T13:20:54.404" v="1236"/>
            <ac:picMkLst>
              <pc:docMk/>
              <pc:sldMasterMk cId="318867978" sldId="2147484300"/>
              <pc:sldLayoutMk cId="1533421512" sldId="2147484305"/>
              <ac:picMk id="11" creationId="{1D579AFD-511C-77AF-BE46-D8D48E1FB70D}"/>
            </ac:picMkLst>
          </pc:picChg>
          <pc:picChg chg="add">
            <ac:chgData name="瑞穂 太田" userId="6e9cb5b86b272fc2" providerId="LiveId" clId="{9B183AF5-1023-41DD-BD31-10358FBCBD2C}" dt="2025-07-23T13:20:54.404" v="1236"/>
            <ac:picMkLst>
              <pc:docMk/>
              <pc:sldMasterMk cId="318867978" sldId="2147484300"/>
              <pc:sldLayoutMk cId="1533421512" sldId="2147484305"/>
              <ac:picMk id="13" creationId="{3F233677-1A18-8EEC-868B-EE8F0E670123}"/>
            </ac:picMkLst>
          </pc:picChg>
        </pc:sldLayoutChg>
        <pc:sldLayoutChg chg="addSp">
          <pc:chgData name="瑞穂 太田" userId="6e9cb5b86b272fc2" providerId="LiveId" clId="{9B183AF5-1023-41DD-BD31-10358FBCBD2C}" dt="2025-07-23T13:20:54.404" v="1236"/>
          <pc:sldLayoutMkLst>
            <pc:docMk/>
            <pc:sldMasterMk cId="318867978" sldId="2147484300"/>
            <pc:sldLayoutMk cId="1893853539" sldId="2147484306"/>
          </pc:sldLayoutMkLst>
          <pc:spChg chg="add">
            <ac:chgData name="瑞穂 太田" userId="6e9cb5b86b272fc2" providerId="LiveId" clId="{9B183AF5-1023-41DD-BD31-10358FBCBD2C}" dt="2025-07-23T13:20:54.404" v="1236"/>
            <ac:spMkLst>
              <pc:docMk/>
              <pc:sldMasterMk cId="318867978" sldId="2147484300"/>
              <pc:sldLayoutMk cId="1893853539" sldId="2147484306"/>
              <ac:spMk id="6" creationId="{8D02FEA9-299A-43F9-643D-5EA88CBCF7D8}"/>
            </ac:spMkLst>
          </pc:spChg>
          <pc:spChg chg="add">
            <ac:chgData name="瑞穂 太田" userId="6e9cb5b86b272fc2" providerId="LiveId" clId="{9B183AF5-1023-41DD-BD31-10358FBCBD2C}" dt="2025-07-23T13:20:54.404" v="1236"/>
            <ac:spMkLst>
              <pc:docMk/>
              <pc:sldMasterMk cId="318867978" sldId="2147484300"/>
              <pc:sldLayoutMk cId="1893853539" sldId="2147484306"/>
              <ac:spMk id="7" creationId="{27111F7A-BD18-3198-195F-8921D9017A3E}"/>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96DA1C2-BE8B-1EA9-5766-C6FA20FFD7B9}"/>
              </a:ext>
            </a:extLst>
          </p:cNvPr>
          <p:cNvSpPr>
            <a:spLocks noGrp="1"/>
          </p:cNvSpPr>
          <p:nvPr>
            <p:ph type="hdr" sz="quarter"/>
          </p:nvPr>
        </p:nvSpPr>
        <p:spPr>
          <a:xfrm>
            <a:off x="0" y="0"/>
            <a:ext cx="5943600" cy="1222375"/>
          </a:xfrm>
          <a:prstGeom prst="rect">
            <a:avLst/>
          </a:prstGeom>
        </p:spPr>
        <p:txBody>
          <a:bodyPr vert="horz" lIns="91440" tIns="45720" rIns="91440" bIns="45720" rtlCol="0"/>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79AF8333-5D46-67EE-4A23-AB230EB218E3}"/>
              </a:ext>
            </a:extLst>
          </p:cNvPr>
          <p:cNvSpPr>
            <a:spLocks noGrp="1"/>
          </p:cNvSpPr>
          <p:nvPr>
            <p:ph type="dt" sz="quarter" idx="1"/>
          </p:nvPr>
        </p:nvSpPr>
        <p:spPr>
          <a:xfrm>
            <a:off x="7769225" y="0"/>
            <a:ext cx="5943600" cy="1222375"/>
          </a:xfrm>
          <a:prstGeom prst="rect">
            <a:avLst/>
          </a:prstGeom>
        </p:spPr>
        <p:txBody>
          <a:bodyPr vert="horz" lIns="91440" tIns="45720" rIns="91440" bIns="45720" rtlCol="0"/>
          <a:lstStyle>
            <a:lvl1pPr algn="r">
              <a:defRPr sz="1200"/>
            </a:lvl1pPr>
          </a:lstStyle>
          <a:p>
            <a:fld id="{36B47289-5DB9-4D3A-A921-3E382113DA30}" type="datetime1">
              <a:rPr kumimoji="1" lang="ja-JP" altLang="en-US" smtClean="0">
                <a:latin typeface="Meiryo UI" panose="020B0604030504040204" pitchFamily="50" charset="-128"/>
                <a:ea typeface="Meiryo UI" panose="020B0604030504040204" pitchFamily="50" charset="-128"/>
              </a:rPr>
              <a:t>2025/7/23</a:t>
            </a:fld>
            <a:endParaRPr kumimoji="1" lang="ja-JP" altLang="en-US" dirty="0">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2003BA4B-E89F-4257-F1FE-41F2E681CAEF}"/>
              </a:ext>
            </a:extLst>
          </p:cNvPr>
          <p:cNvSpPr>
            <a:spLocks noGrp="1"/>
          </p:cNvSpPr>
          <p:nvPr>
            <p:ph type="ftr" sz="quarter" idx="2"/>
          </p:nvPr>
        </p:nvSpPr>
        <p:spPr>
          <a:xfrm>
            <a:off x="0" y="23161625"/>
            <a:ext cx="5943600" cy="1222375"/>
          </a:xfrm>
          <a:prstGeom prst="rect">
            <a:avLst/>
          </a:prstGeom>
        </p:spPr>
        <p:txBody>
          <a:bodyPr vert="horz" lIns="91440" tIns="45720" rIns="91440" bIns="45720" rtlCol="0" anchor="b"/>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49852319-C09F-93E8-2299-4160EDB86F4C}"/>
              </a:ext>
            </a:extLst>
          </p:cNvPr>
          <p:cNvSpPr>
            <a:spLocks noGrp="1"/>
          </p:cNvSpPr>
          <p:nvPr>
            <p:ph type="sldNum" sz="quarter" idx="3"/>
          </p:nvPr>
        </p:nvSpPr>
        <p:spPr>
          <a:xfrm>
            <a:off x="7769225" y="23161625"/>
            <a:ext cx="5943600" cy="1222375"/>
          </a:xfrm>
          <a:prstGeom prst="rect">
            <a:avLst/>
          </a:prstGeom>
        </p:spPr>
        <p:txBody>
          <a:bodyPr vert="horz" lIns="91440" tIns="45720" rIns="91440" bIns="45720" rtlCol="0" anchor="b"/>
          <a:lstStyle>
            <a:lvl1pPr algn="r">
              <a:defRPr sz="1200"/>
            </a:lvl1pPr>
          </a:lstStyle>
          <a:p>
            <a:fld id="{B6C66728-942C-47B5-8E9A-68F71B5531D3}" type="slidenum">
              <a:rPr kumimoji="1" lang="en-US" altLang="ja-JP" smtClean="0">
                <a:latin typeface="Meiryo UI" panose="020B0604030504040204" pitchFamily="50" charset="-128"/>
                <a:ea typeface="Meiryo UI" panose="020B0604030504040204" pitchFamily="50" charset="-128"/>
              </a:rPr>
              <a:t>‹#›</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2668363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086678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lang="ja-JP" sz="600" kern="1200">
        <a:solidFill>
          <a:schemeClr val="tx1"/>
        </a:solidFill>
        <a:latin typeface="+mn-ea"/>
        <a:ea typeface="+mn-ea"/>
        <a:cs typeface="+mn-cs"/>
      </a:defRPr>
    </a:lvl1pPr>
    <a:lvl2pPr marL="228600" algn="l" defTabSz="457200" rtl="0" eaLnBrk="1" latinLnBrk="0" hangingPunct="1">
      <a:defRPr lang="ja-JP" sz="600" kern="1200">
        <a:solidFill>
          <a:schemeClr val="tx1"/>
        </a:solidFill>
        <a:latin typeface="+mn-ea"/>
        <a:ea typeface="+mn-ea"/>
        <a:cs typeface="+mn-cs"/>
      </a:defRPr>
    </a:lvl2pPr>
    <a:lvl3pPr marL="457200" algn="l" defTabSz="457200" rtl="0" eaLnBrk="1" latinLnBrk="0" hangingPunct="1">
      <a:defRPr lang="ja-JP" sz="600" kern="1200">
        <a:solidFill>
          <a:schemeClr val="tx1"/>
        </a:solidFill>
        <a:latin typeface="+mn-ea"/>
        <a:ea typeface="+mn-ea"/>
        <a:cs typeface="+mn-cs"/>
      </a:defRPr>
    </a:lvl3pPr>
    <a:lvl4pPr marL="685800" algn="l" defTabSz="457200" rtl="0" eaLnBrk="1" latinLnBrk="0" hangingPunct="1">
      <a:defRPr lang="ja-JP" sz="600" kern="1200">
        <a:solidFill>
          <a:schemeClr val="tx1"/>
        </a:solidFill>
        <a:latin typeface="+mn-ea"/>
        <a:ea typeface="+mn-ea"/>
        <a:cs typeface="+mn-cs"/>
      </a:defRPr>
    </a:lvl4pPr>
    <a:lvl5pPr marL="914400" algn="l" defTabSz="457200" rtl="0" eaLnBrk="1" latinLnBrk="0" hangingPunct="1">
      <a:defRPr lang="ja-JP" sz="600" kern="1200">
        <a:solidFill>
          <a:schemeClr val="tx1"/>
        </a:solidFill>
        <a:latin typeface="+mn-ea"/>
        <a:ea typeface="+mn-ea"/>
        <a:cs typeface="+mn-cs"/>
      </a:defRPr>
    </a:lvl5pPr>
    <a:lvl6pPr marL="1143000" algn="l" defTabSz="457200" rtl="0" eaLnBrk="1" latinLnBrk="0" hangingPunct="1">
      <a:defRPr lang="ja-JP" sz="600" kern="1200">
        <a:solidFill>
          <a:schemeClr val="tx1"/>
        </a:solidFill>
        <a:latin typeface="+mn-ea"/>
        <a:ea typeface="+mn-ea"/>
        <a:cs typeface="+mn-cs"/>
      </a:defRPr>
    </a:lvl6pPr>
    <a:lvl7pPr marL="1371600" algn="l" defTabSz="457200" rtl="0" eaLnBrk="1" latinLnBrk="0" hangingPunct="1">
      <a:defRPr lang="ja-JP" sz="600" kern="1200">
        <a:solidFill>
          <a:schemeClr val="tx1"/>
        </a:solidFill>
        <a:latin typeface="+mn-ea"/>
        <a:ea typeface="+mn-ea"/>
        <a:cs typeface="+mn-cs"/>
      </a:defRPr>
    </a:lvl7pPr>
    <a:lvl8pPr marL="1600200" algn="l" defTabSz="457200" rtl="0" eaLnBrk="1" latinLnBrk="0" hangingPunct="1">
      <a:defRPr lang="ja-JP" sz="600" kern="1200">
        <a:solidFill>
          <a:schemeClr val="tx1"/>
        </a:solidFill>
        <a:latin typeface="+mn-ea"/>
        <a:ea typeface="+mn-ea"/>
        <a:cs typeface="+mn-cs"/>
      </a:defRPr>
    </a:lvl8pPr>
    <a:lvl9pPr marL="1828800" algn="l" defTabSz="457200" rtl="0" eaLnBrk="1" latinLnBrk="0" hangingPunct="1">
      <a:defRPr lang="ja-JP" sz="600" kern="1200">
        <a:solidFill>
          <a:schemeClr val="tx1"/>
        </a:solidFill>
        <a:latin typeface="+mn-ea"/>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84215B-D890-9A1D-C6C9-793DB827706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0695BEB-4F03-FD1A-DEB3-573C7A634478}"/>
              </a:ext>
            </a:extLst>
          </p:cNvPr>
          <p:cNvSpPr>
            <a:spLocks noGrp="1" noRot="1" noChangeAspect="1"/>
          </p:cNvSpPr>
          <p:nvPr>
            <p:ph type="sldImg"/>
          </p:nvPr>
        </p:nvSpPr>
        <p:spPr>
          <a:xfrm>
            <a:off x="-457200" y="3048000"/>
            <a:ext cx="14630400" cy="8229600"/>
          </a:xfrm>
          <a:prstGeom prst="rect">
            <a:avLst/>
          </a:prstGeom>
          <a:noFill/>
          <a:ln w="12700">
            <a:solidFill>
              <a:prstClr val="black"/>
            </a:solidFill>
          </a:ln>
        </p:spPr>
      </p:sp>
      <p:sp>
        <p:nvSpPr>
          <p:cNvPr id="3" name="ノート プレースホルダー 2">
            <a:extLst>
              <a:ext uri="{FF2B5EF4-FFF2-40B4-BE49-F238E27FC236}">
                <a16:creationId xmlns:a16="http://schemas.microsoft.com/office/drawing/2014/main" id="{0985851C-4E57-02DF-9FC7-1FBFD97FF1BB}"/>
              </a:ext>
            </a:extLst>
          </p:cNvPr>
          <p:cNvSpPr>
            <a:spLocks noGrp="1"/>
          </p:cNvSpPr>
          <p:nvPr>
            <p:ph type="body" idx="1"/>
          </p:nvPr>
        </p:nvSpPr>
        <p:spPr>
          <a:xfrm>
            <a:off x="1371600" y="11734800"/>
            <a:ext cx="10972800" cy="9601200"/>
          </a:xfrm>
          <a:prstGeom prst="rect">
            <a:avLst/>
          </a:prstGeom>
        </p:spPr>
        <p:txBody>
          <a:bodyPr/>
          <a:lstStyle/>
          <a:p>
            <a:endParaRPr kumimoji="1" lang="ja-JP" altLang="en-US" dirty="0"/>
          </a:p>
        </p:txBody>
      </p:sp>
    </p:spTree>
    <p:extLst>
      <p:ext uri="{BB962C8B-B14F-4D97-AF65-F5344CB8AC3E}">
        <p14:creationId xmlns:p14="http://schemas.microsoft.com/office/powerpoint/2010/main" val="2275940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48C6398-7EA3-4610-93C7-8394BE6C36A6}" type="datetimeFigureOut">
              <a:rPr kumimoji="1" lang="ja-JP" altLang="en-US" smtClean="0"/>
              <a:t>2025/7/23</a:t>
            </a:fld>
            <a:endParaRPr kumimoji="1" lang="ja-JP" altLang="en-US"/>
          </a:p>
        </p:txBody>
      </p:sp>
      <p:sp>
        <p:nvSpPr>
          <p:cNvPr id="5" name="Footer Placeholder 4"/>
          <p:cNvSpPr>
            <a:spLocks noGrp="1"/>
          </p:cNvSpPr>
          <p:nvPr>
            <p:ph type="ftr" sz="quarter" idx="11"/>
          </p:nvPr>
        </p:nvSpPr>
        <p:spPr>
          <a:xfrm>
            <a:off x="2416500" y="329307"/>
            <a:ext cx="4973915" cy="309201"/>
          </a:xfrm>
        </p:spPr>
        <p:txBody>
          <a:bodyPr/>
          <a:lstStyle/>
          <a:p>
            <a:endParaRPr kumimoji="1" lang="ja-JP" altLang="en-US"/>
          </a:p>
        </p:txBody>
      </p:sp>
      <p:sp>
        <p:nvSpPr>
          <p:cNvPr id="6" name="Slide Number Placeholder 5"/>
          <p:cNvSpPr>
            <a:spLocks noGrp="1"/>
          </p:cNvSpPr>
          <p:nvPr>
            <p:ph type="sldNum" sz="quarter" idx="12"/>
          </p:nvPr>
        </p:nvSpPr>
        <p:spPr>
          <a:xfrm>
            <a:off x="1437664" y="798973"/>
            <a:ext cx="811019" cy="503578"/>
          </a:xfrm>
        </p:spPr>
        <p:txBody>
          <a:bodyPr/>
          <a:lstStyle/>
          <a:p>
            <a:fld id="{1DC4DD19-3BD8-4A50-A8FA-908D07311D9E}" type="slidenum">
              <a:rPr kumimoji="1" lang="ja-JP" altLang="en-US" smtClean="0"/>
              <a:t>‹#›</a:t>
            </a:fld>
            <a:endParaRPr kumimoji="1" lang="ja-JP" alt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フリーフォーム:図形 19">
            <a:extLst>
              <a:ext uri="{FF2B5EF4-FFF2-40B4-BE49-F238E27FC236}">
                <a16:creationId xmlns:a16="http://schemas.microsoft.com/office/drawing/2014/main" id="{CC626B64-2F9C-ED92-9B1C-41200721C035}"/>
              </a:ext>
            </a:extLst>
          </p:cNvPr>
          <p:cNvSpPr/>
          <p:nvPr userDrawn="1"/>
        </p:nvSpPr>
        <p:spPr>
          <a:xfrm>
            <a:off x="1600201" y="1153228"/>
            <a:ext cx="9191625" cy="5704772"/>
          </a:xfrm>
          <a:custGeom>
            <a:avLst/>
            <a:gdLst>
              <a:gd name="connsiteX0" fmla="*/ 4595813 w 9191625"/>
              <a:gd name="connsiteY0" fmla="*/ 0 h 5704772"/>
              <a:gd name="connsiteX1" fmla="*/ 9191625 w 9191625"/>
              <a:gd name="connsiteY1" fmla="*/ 4592108 h 5704772"/>
              <a:gd name="connsiteX2" fmla="*/ 9191625 w 9191625"/>
              <a:gd name="connsiteY2" fmla="*/ 5704772 h 5704772"/>
              <a:gd name="connsiteX3" fmla="*/ 0 w 9191625"/>
              <a:gd name="connsiteY3" fmla="*/ 5704772 h 5704772"/>
              <a:gd name="connsiteX4" fmla="*/ 0 w 9191625"/>
              <a:gd name="connsiteY4" fmla="*/ 4592108 h 5704772"/>
              <a:gd name="connsiteX5" fmla="*/ 4595813 w 9191625"/>
              <a:gd name="connsiteY5" fmla="*/ 0 h 570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91625" h="5704772">
                <a:moveTo>
                  <a:pt x="4595813" y="0"/>
                </a:moveTo>
                <a:cubicBezTo>
                  <a:pt x="7133987" y="0"/>
                  <a:pt x="9191625" y="2055957"/>
                  <a:pt x="9191625" y="4592108"/>
                </a:cubicBezTo>
                <a:lnTo>
                  <a:pt x="9191625" y="5704772"/>
                </a:lnTo>
                <a:lnTo>
                  <a:pt x="0" y="5704772"/>
                </a:lnTo>
                <a:lnTo>
                  <a:pt x="0" y="4592108"/>
                </a:lnTo>
                <a:cubicBezTo>
                  <a:pt x="0" y="2055957"/>
                  <a:pt x="2057614" y="0"/>
                  <a:pt x="4595813" y="0"/>
                </a:cubicBezTo>
                <a:close/>
              </a:path>
            </a:pathLst>
          </a:custGeom>
          <a:solidFill>
            <a:schemeClr val="accent6"/>
          </a:solidFill>
          <a:ln w="47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lvl="0" rtl="0"/>
            <a:endParaRPr lang="ja-JP" dirty="0">
              <a:solidFill>
                <a:schemeClr val="tx1"/>
              </a:solidFill>
            </a:endParaRPr>
          </a:p>
        </p:txBody>
      </p:sp>
      <p:sp>
        <p:nvSpPr>
          <p:cNvPr id="8" name="フリーフォーム:図形 17">
            <a:extLst>
              <a:ext uri="{FF2B5EF4-FFF2-40B4-BE49-F238E27FC236}">
                <a16:creationId xmlns:a16="http://schemas.microsoft.com/office/drawing/2014/main" id="{11F78722-1FBC-ADFA-C1CC-7094843BD19F}"/>
              </a:ext>
            </a:extLst>
          </p:cNvPr>
          <p:cNvSpPr/>
          <p:nvPr userDrawn="1"/>
        </p:nvSpPr>
        <p:spPr>
          <a:xfrm>
            <a:off x="2795588" y="0"/>
            <a:ext cx="6803142" cy="5396474"/>
          </a:xfrm>
          <a:custGeom>
            <a:avLst/>
            <a:gdLst>
              <a:gd name="connsiteX0" fmla="*/ 0 w 6803142"/>
              <a:gd name="connsiteY0" fmla="*/ 0 h 5396474"/>
              <a:gd name="connsiteX1" fmla="*/ 6803142 w 6803142"/>
              <a:gd name="connsiteY1" fmla="*/ 0 h 5396474"/>
              <a:gd name="connsiteX2" fmla="*/ 6803142 w 6803142"/>
              <a:gd name="connsiteY2" fmla="*/ 1997094 h 5396474"/>
              <a:gd name="connsiteX3" fmla="*/ 3401576 w 6803142"/>
              <a:gd name="connsiteY3" fmla="*/ 5396474 h 5396474"/>
              <a:gd name="connsiteX4" fmla="*/ 0 w 6803142"/>
              <a:gd name="connsiteY4" fmla="*/ 1997094 h 53964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3142" h="5396474">
                <a:moveTo>
                  <a:pt x="0" y="0"/>
                </a:moveTo>
                <a:lnTo>
                  <a:pt x="6803142" y="0"/>
                </a:lnTo>
                <a:lnTo>
                  <a:pt x="6803142" y="1997094"/>
                </a:lnTo>
                <a:cubicBezTo>
                  <a:pt x="6803142" y="3874511"/>
                  <a:pt x="5280228" y="5396474"/>
                  <a:pt x="3401576" y="5396474"/>
                </a:cubicBezTo>
                <a:cubicBezTo>
                  <a:pt x="1522938" y="5396474"/>
                  <a:pt x="0" y="3874511"/>
                  <a:pt x="0" y="1997094"/>
                </a:cubicBezTo>
                <a:close/>
              </a:path>
            </a:pathLst>
          </a:custGeom>
          <a:solidFill>
            <a:schemeClr val="bg1">
              <a:alpha val="99000"/>
            </a:schemeClr>
          </a:solidFill>
          <a:ln w="47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lvl="0" rtl="0"/>
            <a:endParaRPr lang="ja-JP" dirty="0">
              <a:solidFill>
                <a:schemeClr val="tx1"/>
              </a:solidFill>
            </a:endParaRPr>
          </a:p>
        </p:txBody>
      </p:sp>
    </p:spTree>
    <p:extLst>
      <p:ext uri="{BB962C8B-B14F-4D97-AF65-F5344CB8AC3E}">
        <p14:creationId xmlns:p14="http://schemas.microsoft.com/office/powerpoint/2010/main" val="3934207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48C6398-7EA3-4610-93C7-8394BE6C36A6}" type="datetimeFigureOut">
              <a:rPr kumimoji="1" lang="ja-JP" altLang="en-US" smtClean="0"/>
              <a:t>2025/7/23</a:t>
            </a:fld>
            <a:endParaRPr kumimoji="1" lang="ja-JP" altLang="en-US"/>
          </a:p>
        </p:txBody>
      </p:sp>
      <p:sp>
        <p:nvSpPr>
          <p:cNvPr id="5" name="Footer Placeholder 4"/>
          <p:cNvSpPr>
            <a:spLocks noGrp="1"/>
          </p:cNvSpPr>
          <p:nvPr>
            <p:ph type="ftr" sz="quarter" idx="11"/>
          </p:nvPr>
        </p:nvSpPr>
        <p:spPr/>
        <p:txBody>
          <a:bodyPr/>
          <a:lstStyle/>
          <a:p>
            <a:pPr rtl="0"/>
            <a:r>
              <a:rPr lang="ja-JP"/>
              <a:t>プレゼンテーションのタイトル</a:t>
            </a:r>
            <a:endParaRPr lang="ja-JP" dirty="0"/>
          </a:p>
        </p:txBody>
      </p:sp>
      <p:sp>
        <p:nvSpPr>
          <p:cNvPr id="6" name="Slide Number Placeholder 5"/>
          <p:cNvSpPr>
            <a:spLocks noGrp="1"/>
          </p:cNvSpPr>
          <p:nvPr>
            <p:ph type="sldNum" sz="quarter" idx="12"/>
          </p:nvPr>
        </p:nvSpPr>
        <p:spPr/>
        <p:txBody>
          <a:bodyPr/>
          <a:lstStyle/>
          <a:p>
            <a:pPr rtl="0"/>
            <a:fld id="{48F63A3B-78C7-47BE-AE5E-E10140E04643}" type="slidenum">
              <a:rPr lang="ja-JP" smtClean="0"/>
              <a:pPr/>
              <a:t>‹#›</a:t>
            </a:fld>
            <a:endParaRPr lang="ja-JP"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41726613"/>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48C6398-7EA3-4610-93C7-8394BE6C36A6}" type="datetimeFigureOut">
              <a:rPr kumimoji="1" lang="ja-JP" altLang="en-US" smtClean="0"/>
              <a:t>2025/7/23</a:t>
            </a:fld>
            <a:endParaRPr kumimoji="1" lang="ja-JP" altLang="en-US"/>
          </a:p>
        </p:txBody>
      </p:sp>
      <p:sp>
        <p:nvSpPr>
          <p:cNvPr id="5" name="Footer Placeholder 4"/>
          <p:cNvSpPr>
            <a:spLocks noGrp="1"/>
          </p:cNvSpPr>
          <p:nvPr>
            <p:ph type="ftr" sz="quarter" idx="11"/>
          </p:nvPr>
        </p:nvSpPr>
        <p:spPr/>
        <p:txBody>
          <a:bodyPr/>
          <a:lstStyle/>
          <a:p>
            <a:pPr rtl="0"/>
            <a:r>
              <a:rPr lang="ja-JP"/>
              <a:t>プレゼンテーションのタイトル</a:t>
            </a:r>
            <a:endParaRPr lang="ja-JP" dirty="0"/>
          </a:p>
        </p:txBody>
      </p:sp>
      <p:sp>
        <p:nvSpPr>
          <p:cNvPr id="6" name="Slide Number Placeholder 5"/>
          <p:cNvSpPr>
            <a:spLocks noGrp="1"/>
          </p:cNvSpPr>
          <p:nvPr>
            <p:ph type="sldNum" sz="quarter" idx="12"/>
          </p:nvPr>
        </p:nvSpPr>
        <p:spPr/>
        <p:txBody>
          <a:bodyPr/>
          <a:lstStyle/>
          <a:p>
            <a:pPr rtl="0"/>
            <a:fld id="{48F63A3B-78C7-47BE-AE5E-E10140E04643}" type="slidenum">
              <a:rPr lang="ja-JP" smtClean="0"/>
              <a:pPr/>
              <a:t>‹#›</a:t>
            </a:fld>
            <a:endParaRPr lang="ja-JP"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21785623"/>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比較">
    <p:spTree>
      <p:nvGrpSpPr>
        <p:cNvPr id="1" name=""/>
        <p:cNvGrpSpPr/>
        <p:nvPr/>
      </p:nvGrpSpPr>
      <p:grpSpPr>
        <a:xfrm>
          <a:off x="0" y="0"/>
          <a:ext cx="0" cy="0"/>
          <a:chOff x="0" y="0"/>
          <a:chExt cx="0" cy="0"/>
        </a:xfrm>
      </p:grpSpPr>
      <p:sp>
        <p:nvSpPr>
          <p:cNvPr id="20" name="タイトル 19">
            <a:extLst>
              <a:ext uri="{FF2B5EF4-FFF2-40B4-BE49-F238E27FC236}">
                <a16:creationId xmlns:a16="http://schemas.microsoft.com/office/drawing/2014/main" id="{C26B5661-F583-FA44-8353-161B862E69B1}"/>
              </a:ext>
            </a:extLst>
          </p:cNvPr>
          <p:cNvSpPr>
            <a:spLocks noGrp="1"/>
          </p:cNvSpPr>
          <p:nvPr>
            <p:ph type="title"/>
          </p:nvPr>
        </p:nvSpPr>
        <p:spPr>
          <a:xfrm>
            <a:off x="3986784" y="1243584"/>
            <a:ext cx="8165592" cy="768096"/>
          </a:xfrm>
        </p:spPr>
        <p:txBody>
          <a:bodyPr rtlCol="0">
            <a:noAutofit/>
          </a:bodyPr>
          <a:lstStyle>
            <a:lvl1pPr algn="l">
              <a:lnSpc>
                <a:spcPct val="100000"/>
              </a:lnSpc>
              <a:defRPr lang="ja-JP"/>
            </a:lvl1pPr>
          </a:lstStyle>
          <a:p>
            <a:pPr rtl="0"/>
            <a:r>
              <a:rPr lang="ja-JP" altLang="en-US" b="1"/>
              <a:t>マスター タイトルの書式設定</a:t>
            </a:r>
            <a:endParaRPr lang="ja-JP" b="1" dirty="0"/>
          </a:p>
        </p:txBody>
      </p:sp>
      <p:sp>
        <p:nvSpPr>
          <p:cNvPr id="11" name="画像 0" descr="preencoded.png">
            <a:extLst>
              <a:ext uri="{FF2B5EF4-FFF2-40B4-BE49-F238E27FC236}">
                <a16:creationId xmlns:a16="http://schemas.microsoft.com/office/drawing/2014/main" id="{CD2D664E-6702-6607-A37E-2E996144917C}"/>
              </a:ext>
            </a:extLst>
          </p:cNvPr>
          <p:cNvSpPr/>
          <p:nvPr userDrawn="1"/>
        </p:nvSpPr>
        <p:spPr>
          <a:xfrm>
            <a:off x="-5568" y="-2784"/>
            <a:ext cx="3443288" cy="6891337"/>
          </a:xfrm>
          <a:custGeom>
            <a:avLst/>
            <a:gdLst>
              <a:gd name="connsiteX0" fmla="*/ 3443288 w 3443288"/>
              <a:gd name="connsiteY0" fmla="*/ 0 h 6891337"/>
              <a:gd name="connsiteX1" fmla="*/ 0 w 3443288"/>
              <a:gd name="connsiteY1" fmla="*/ 0 h 6891337"/>
              <a:gd name="connsiteX2" fmla="*/ 0 w 3443288"/>
              <a:gd name="connsiteY2" fmla="*/ 6891338 h 6891337"/>
              <a:gd name="connsiteX3" fmla="*/ 3443288 w 3443288"/>
              <a:gd name="connsiteY3" fmla="*/ 6891338 h 6891337"/>
              <a:gd name="connsiteX4" fmla="*/ 3443288 w 3443288"/>
              <a:gd name="connsiteY4" fmla="*/ 0 h 6891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6891337">
                <a:moveTo>
                  <a:pt x="3443288" y="0"/>
                </a:moveTo>
                <a:lnTo>
                  <a:pt x="0" y="0"/>
                </a:lnTo>
                <a:lnTo>
                  <a:pt x="0" y="6891338"/>
                </a:lnTo>
                <a:lnTo>
                  <a:pt x="3443288" y="6891338"/>
                </a:lnTo>
                <a:lnTo>
                  <a:pt x="3443288" y="0"/>
                </a:lnTo>
                <a:close/>
              </a:path>
            </a:pathLst>
          </a:custGeom>
          <a:solidFill>
            <a:schemeClr val="accent3"/>
          </a:solidFill>
          <a:ln w="4756" cap="flat">
            <a:noFill/>
            <a:prstDash val="solid"/>
            <a:miter/>
          </a:ln>
        </p:spPr>
        <p:txBody>
          <a:bodyPr rtlCol="0" anchor="ctr">
            <a:noAutofit/>
          </a:bodyPr>
          <a:lstStyle>
            <a:defPPr>
              <a:defRPr lang="ja-JP"/>
            </a:defPPr>
          </a:lstStyle>
          <a:p>
            <a:pPr rtl="0"/>
            <a:endParaRPr lang="ja-JP" dirty="0"/>
          </a:p>
        </p:txBody>
      </p:sp>
      <p:pic>
        <p:nvPicPr>
          <p:cNvPr id="13" name="画像​​ 1" descr="preencoded.png">
            <a:extLst>
              <a:ext uri="{FF2B5EF4-FFF2-40B4-BE49-F238E27FC236}">
                <a16:creationId xmlns:a16="http://schemas.microsoft.com/office/drawing/2014/main" id="{951C5737-DF7E-D671-AC74-9E488335BCA2}"/>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03311" y="-2784"/>
            <a:ext cx="1734410" cy="5167313"/>
          </a:xfrm>
          <a:prstGeom prst="rect">
            <a:avLst/>
          </a:prstGeom>
        </p:spPr>
      </p:pic>
      <p:sp>
        <p:nvSpPr>
          <p:cNvPr id="39" name="フリーフォーム:図形 38">
            <a:extLst>
              <a:ext uri="{FF2B5EF4-FFF2-40B4-BE49-F238E27FC236}">
                <a16:creationId xmlns:a16="http://schemas.microsoft.com/office/drawing/2014/main" id="{F232A1E1-DD38-15EA-6CA1-A84950EC43F0}"/>
              </a:ext>
            </a:extLst>
          </p:cNvPr>
          <p:cNvSpPr/>
          <p:nvPr/>
        </p:nvSpPr>
        <p:spPr>
          <a:xfrm>
            <a:off x="1721621" y="-2784"/>
            <a:ext cx="1716115" cy="1720853"/>
          </a:xfrm>
          <a:custGeom>
            <a:avLst/>
            <a:gdLst>
              <a:gd name="connsiteX0" fmla="*/ 93358 w 1716115"/>
              <a:gd name="connsiteY0" fmla="*/ 0 h 1720853"/>
              <a:gd name="connsiteX1" fmla="*/ 110348 w 1716115"/>
              <a:gd name="connsiteY1" fmla="*/ 0 h 1720853"/>
              <a:gd name="connsiteX2" fmla="*/ 1716029 w 1716115"/>
              <a:gd name="connsiteY2" fmla="*/ 1610112 h 1720853"/>
              <a:gd name="connsiteX3" fmla="*/ 1716029 w 1716115"/>
              <a:gd name="connsiteY3" fmla="*/ 1627151 h 1720853"/>
              <a:gd name="connsiteX4" fmla="*/ 1716115 w 1716115"/>
              <a:gd name="connsiteY4" fmla="*/ 1627237 h 1720853"/>
              <a:gd name="connsiteX5" fmla="*/ 93358 w 1716115"/>
              <a:gd name="connsiteY5" fmla="*/ 0 h 1720853"/>
              <a:gd name="connsiteX6" fmla="*/ 0 w 1716115"/>
              <a:gd name="connsiteY6" fmla="*/ 0 h 1720853"/>
              <a:gd name="connsiteX7" fmla="*/ 16989 w 1716115"/>
              <a:gd name="connsiteY7" fmla="*/ 0 h 1720853"/>
              <a:gd name="connsiteX8" fmla="*/ 1716114 w 1716115"/>
              <a:gd name="connsiteY8" fmla="*/ 1703814 h 1720853"/>
              <a:gd name="connsiteX9" fmla="*/ 1716114 w 1716115"/>
              <a:gd name="connsiteY9" fmla="*/ 1720853 h 1720853"/>
              <a:gd name="connsiteX10" fmla="*/ 0 w 1716115"/>
              <a:gd name="connsiteY10" fmla="*/ 0 h 1720853"/>
              <a:gd name="connsiteX11" fmla="*/ 186798 w 1716115"/>
              <a:gd name="connsiteY11" fmla="*/ 0 h 1720853"/>
              <a:gd name="connsiteX12" fmla="*/ 203788 w 1716115"/>
              <a:gd name="connsiteY12" fmla="*/ 0 h 1720853"/>
              <a:gd name="connsiteX13" fmla="*/ 1716109 w 1716115"/>
              <a:gd name="connsiteY13" fmla="*/ 1516501 h 1720853"/>
              <a:gd name="connsiteX14" fmla="*/ 1716109 w 1716115"/>
              <a:gd name="connsiteY14" fmla="*/ 1533535 h 1720853"/>
              <a:gd name="connsiteX15" fmla="*/ 186798 w 1716115"/>
              <a:gd name="connsiteY15" fmla="*/ 0 h 1720853"/>
              <a:gd name="connsiteX16" fmla="*/ 280155 w 1716115"/>
              <a:gd name="connsiteY16" fmla="*/ 0 h 1720853"/>
              <a:gd name="connsiteX17" fmla="*/ 297145 w 1716115"/>
              <a:gd name="connsiteY17" fmla="*/ 0 h 1720853"/>
              <a:gd name="connsiteX18" fmla="*/ 1716114 w 1716115"/>
              <a:gd name="connsiteY18" fmla="*/ 1422885 h 1720853"/>
              <a:gd name="connsiteX19" fmla="*/ 1716114 w 1716115"/>
              <a:gd name="connsiteY19" fmla="*/ 1439924 h 1720853"/>
              <a:gd name="connsiteX20" fmla="*/ 280155 w 1716115"/>
              <a:gd name="connsiteY20" fmla="*/ 0 h 1720853"/>
              <a:gd name="connsiteX21" fmla="*/ 373512 w 1716115"/>
              <a:gd name="connsiteY21" fmla="*/ 0 h 1720853"/>
              <a:gd name="connsiteX22" fmla="*/ 390502 w 1716115"/>
              <a:gd name="connsiteY22" fmla="*/ 0 h 1720853"/>
              <a:gd name="connsiteX23" fmla="*/ 1716029 w 1716115"/>
              <a:gd name="connsiteY23" fmla="*/ 1329184 h 1720853"/>
              <a:gd name="connsiteX24" fmla="*/ 1716029 w 1716115"/>
              <a:gd name="connsiteY24" fmla="*/ 1346223 h 1720853"/>
              <a:gd name="connsiteX25" fmla="*/ 1716114 w 1716115"/>
              <a:gd name="connsiteY25" fmla="*/ 1346308 h 1720853"/>
              <a:gd name="connsiteX26" fmla="*/ 373512 w 1716115"/>
              <a:gd name="connsiteY26" fmla="*/ 0 h 1720853"/>
              <a:gd name="connsiteX27" fmla="*/ 466953 w 1716115"/>
              <a:gd name="connsiteY27" fmla="*/ 0 h 1720853"/>
              <a:gd name="connsiteX28" fmla="*/ 483944 w 1716115"/>
              <a:gd name="connsiteY28" fmla="*/ 0 h 1720853"/>
              <a:gd name="connsiteX29" fmla="*/ 1716110 w 1716115"/>
              <a:gd name="connsiteY29" fmla="*/ 1235573 h 1720853"/>
              <a:gd name="connsiteX30" fmla="*/ 1716110 w 1716115"/>
              <a:gd name="connsiteY30" fmla="*/ 1252607 h 1720853"/>
              <a:gd name="connsiteX31" fmla="*/ 466953 w 1716115"/>
              <a:gd name="connsiteY31" fmla="*/ 0 h 1720853"/>
              <a:gd name="connsiteX32" fmla="*/ 560310 w 1716115"/>
              <a:gd name="connsiteY32" fmla="*/ 0 h 1720853"/>
              <a:gd name="connsiteX33" fmla="*/ 577297 w 1716115"/>
              <a:gd name="connsiteY33" fmla="*/ 0 h 1720853"/>
              <a:gd name="connsiteX34" fmla="*/ 1716109 w 1716115"/>
              <a:gd name="connsiteY34" fmla="*/ 1141957 h 1720853"/>
              <a:gd name="connsiteX35" fmla="*/ 1716109 w 1716115"/>
              <a:gd name="connsiteY35" fmla="*/ 1158991 h 1720853"/>
              <a:gd name="connsiteX36" fmla="*/ 560310 w 1716115"/>
              <a:gd name="connsiteY36" fmla="*/ 0 h 1720853"/>
              <a:gd name="connsiteX37" fmla="*/ 653668 w 1716115"/>
              <a:gd name="connsiteY37" fmla="*/ 0 h 1720853"/>
              <a:gd name="connsiteX38" fmla="*/ 670655 w 1716115"/>
              <a:gd name="connsiteY38" fmla="*/ 0 h 1720853"/>
              <a:gd name="connsiteX39" fmla="*/ 1716029 w 1716115"/>
              <a:gd name="connsiteY39" fmla="*/ 1048255 h 1720853"/>
              <a:gd name="connsiteX40" fmla="*/ 1716029 w 1716115"/>
              <a:gd name="connsiteY40" fmla="*/ 1065294 h 1720853"/>
              <a:gd name="connsiteX41" fmla="*/ 1716114 w 1716115"/>
              <a:gd name="connsiteY41" fmla="*/ 1065380 h 1720853"/>
              <a:gd name="connsiteX42" fmla="*/ 653668 w 1716115"/>
              <a:gd name="connsiteY42" fmla="*/ 0 h 1720853"/>
              <a:gd name="connsiteX43" fmla="*/ 747112 w 1716115"/>
              <a:gd name="connsiteY43" fmla="*/ 0 h 1720853"/>
              <a:gd name="connsiteX44" fmla="*/ 764104 w 1716115"/>
              <a:gd name="connsiteY44" fmla="*/ 0 h 1720853"/>
              <a:gd name="connsiteX45" fmla="*/ 1716115 w 1716115"/>
              <a:gd name="connsiteY45" fmla="*/ 954644 h 1720853"/>
              <a:gd name="connsiteX46" fmla="*/ 1716115 w 1716115"/>
              <a:gd name="connsiteY46" fmla="*/ 971678 h 1720853"/>
              <a:gd name="connsiteX47" fmla="*/ 747112 w 1716115"/>
              <a:gd name="connsiteY47" fmla="*/ 0 h 1720853"/>
              <a:gd name="connsiteX48" fmla="*/ 840465 w 1716115"/>
              <a:gd name="connsiteY48" fmla="*/ 0 h 1720853"/>
              <a:gd name="connsiteX49" fmla="*/ 857452 w 1716115"/>
              <a:gd name="connsiteY49" fmla="*/ 0 h 1720853"/>
              <a:gd name="connsiteX50" fmla="*/ 1716109 w 1716115"/>
              <a:gd name="connsiteY50" fmla="*/ 861028 h 1720853"/>
              <a:gd name="connsiteX51" fmla="*/ 1716109 w 1716115"/>
              <a:gd name="connsiteY51" fmla="*/ 878062 h 1720853"/>
              <a:gd name="connsiteX52" fmla="*/ 840465 w 1716115"/>
              <a:gd name="connsiteY52" fmla="*/ 0 h 1720853"/>
              <a:gd name="connsiteX53" fmla="*/ 933823 w 1716115"/>
              <a:gd name="connsiteY53" fmla="*/ 0 h 1720853"/>
              <a:gd name="connsiteX54" fmla="*/ 950810 w 1716115"/>
              <a:gd name="connsiteY54" fmla="*/ 0 h 1720853"/>
              <a:gd name="connsiteX55" fmla="*/ 1716114 w 1716115"/>
              <a:gd name="connsiteY55" fmla="*/ 767327 h 1720853"/>
              <a:gd name="connsiteX56" fmla="*/ 1716114 w 1716115"/>
              <a:gd name="connsiteY56" fmla="*/ 784366 h 1720853"/>
              <a:gd name="connsiteX57" fmla="*/ 1716114 w 1716115"/>
              <a:gd name="connsiteY57" fmla="*/ 784451 h 1720853"/>
              <a:gd name="connsiteX58" fmla="*/ 933823 w 1716115"/>
              <a:gd name="connsiteY58" fmla="*/ 0 h 1720853"/>
              <a:gd name="connsiteX59" fmla="*/ 1027262 w 1716115"/>
              <a:gd name="connsiteY59" fmla="*/ 0 h 1720853"/>
              <a:gd name="connsiteX60" fmla="*/ 1044254 w 1716115"/>
              <a:gd name="connsiteY60" fmla="*/ 0 h 1720853"/>
              <a:gd name="connsiteX61" fmla="*/ 1716110 w 1716115"/>
              <a:gd name="connsiteY61" fmla="*/ 673716 h 1720853"/>
              <a:gd name="connsiteX62" fmla="*/ 1716110 w 1716115"/>
              <a:gd name="connsiteY62" fmla="*/ 690750 h 1720853"/>
              <a:gd name="connsiteX63" fmla="*/ 1027262 w 1716115"/>
              <a:gd name="connsiteY63" fmla="*/ 0 h 1720853"/>
              <a:gd name="connsiteX64" fmla="*/ 1120625 w 1716115"/>
              <a:gd name="connsiteY64" fmla="*/ 0 h 1720853"/>
              <a:gd name="connsiteX65" fmla="*/ 1137612 w 1716115"/>
              <a:gd name="connsiteY65" fmla="*/ 0 h 1720853"/>
              <a:gd name="connsiteX66" fmla="*/ 1716115 w 1716115"/>
              <a:gd name="connsiteY66" fmla="*/ 580100 h 1720853"/>
              <a:gd name="connsiteX67" fmla="*/ 1716115 w 1716115"/>
              <a:gd name="connsiteY67" fmla="*/ 597134 h 1720853"/>
              <a:gd name="connsiteX68" fmla="*/ 1120625 w 1716115"/>
              <a:gd name="connsiteY68" fmla="*/ 0 h 1720853"/>
              <a:gd name="connsiteX69" fmla="*/ 1213978 w 1716115"/>
              <a:gd name="connsiteY69" fmla="*/ 0 h 1720853"/>
              <a:gd name="connsiteX70" fmla="*/ 1230965 w 1716115"/>
              <a:gd name="connsiteY70" fmla="*/ 0 h 1720853"/>
              <a:gd name="connsiteX71" fmla="*/ 1716109 w 1716115"/>
              <a:gd name="connsiteY71" fmla="*/ 486398 h 1720853"/>
              <a:gd name="connsiteX72" fmla="*/ 1716109 w 1716115"/>
              <a:gd name="connsiteY72" fmla="*/ 503437 h 1720853"/>
              <a:gd name="connsiteX73" fmla="*/ 1716109 w 1716115"/>
              <a:gd name="connsiteY73" fmla="*/ 503523 h 1720853"/>
              <a:gd name="connsiteX74" fmla="*/ 1213978 w 1716115"/>
              <a:gd name="connsiteY74" fmla="*/ 0 h 1720853"/>
              <a:gd name="connsiteX75" fmla="*/ 1307422 w 1716115"/>
              <a:gd name="connsiteY75" fmla="*/ 0 h 1720853"/>
              <a:gd name="connsiteX76" fmla="*/ 1324414 w 1716115"/>
              <a:gd name="connsiteY76" fmla="*/ 0 h 1720853"/>
              <a:gd name="connsiteX77" fmla="*/ 1716115 w 1716115"/>
              <a:gd name="connsiteY77" fmla="*/ 392784 h 1720853"/>
              <a:gd name="connsiteX78" fmla="*/ 1716115 w 1716115"/>
              <a:gd name="connsiteY78" fmla="*/ 409821 h 1720853"/>
              <a:gd name="connsiteX79" fmla="*/ 1307422 w 1716115"/>
              <a:gd name="connsiteY79" fmla="*/ 0 h 1720853"/>
              <a:gd name="connsiteX80" fmla="*/ 1400775 w 1716115"/>
              <a:gd name="connsiteY80" fmla="*/ 0 h 1720853"/>
              <a:gd name="connsiteX81" fmla="*/ 1417762 w 1716115"/>
              <a:gd name="connsiteY81" fmla="*/ 0 h 1720853"/>
              <a:gd name="connsiteX82" fmla="*/ 1716109 w 1716115"/>
              <a:gd name="connsiteY82" fmla="*/ 299170 h 1720853"/>
              <a:gd name="connsiteX83" fmla="*/ 1716109 w 1716115"/>
              <a:gd name="connsiteY83" fmla="*/ 316207 h 1720853"/>
              <a:gd name="connsiteX84" fmla="*/ 1400775 w 1716115"/>
              <a:gd name="connsiteY84" fmla="*/ 0 h 1720853"/>
              <a:gd name="connsiteX85" fmla="*/ 1494133 w 1716115"/>
              <a:gd name="connsiteY85" fmla="*/ 0 h 1720853"/>
              <a:gd name="connsiteX86" fmla="*/ 1511120 w 1716115"/>
              <a:gd name="connsiteY86" fmla="*/ 0 h 1720853"/>
              <a:gd name="connsiteX87" fmla="*/ 1716109 w 1716115"/>
              <a:gd name="connsiteY87" fmla="*/ 205556 h 1720853"/>
              <a:gd name="connsiteX88" fmla="*/ 1716109 w 1716115"/>
              <a:gd name="connsiteY88" fmla="*/ 222592 h 1720853"/>
              <a:gd name="connsiteX89" fmla="*/ 1494133 w 1716115"/>
              <a:gd name="connsiteY89" fmla="*/ 0 h 172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16115" h="1720853">
                <a:moveTo>
                  <a:pt x="93358" y="0"/>
                </a:moveTo>
                <a:lnTo>
                  <a:pt x="110348" y="0"/>
                </a:lnTo>
                <a:cubicBezTo>
                  <a:pt x="110348" y="887874"/>
                  <a:pt x="830686" y="1610112"/>
                  <a:pt x="1716029" y="1610112"/>
                </a:cubicBezTo>
                <a:lnTo>
                  <a:pt x="1716029" y="1627151"/>
                </a:lnTo>
                <a:lnTo>
                  <a:pt x="1716115" y="1627237"/>
                </a:lnTo>
                <a:cubicBezTo>
                  <a:pt x="821334" y="1627237"/>
                  <a:pt x="93358" y="897252"/>
                  <a:pt x="93358" y="0"/>
                </a:cubicBezTo>
                <a:close/>
                <a:moveTo>
                  <a:pt x="0" y="0"/>
                </a:moveTo>
                <a:lnTo>
                  <a:pt x="16989" y="0"/>
                </a:lnTo>
                <a:cubicBezTo>
                  <a:pt x="16989" y="939499"/>
                  <a:pt x="779202" y="1703814"/>
                  <a:pt x="1716114" y="1703814"/>
                </a:cubicBezTo>
                <a:lnTo>
                  <a:pt x="1716114" y="1720853"/>
                </a:lnTo>
                <a:cubicBezTo>
                  <a:pt x="769850" y="1720853"/>
                  <a:pt x="0" y="948877"/>
                  <a:pt x="0" y="0"/>
                </a:cubicBezTo>
                <a:close/>
                <a:moveTo>
                  <a:pt x="186798" y="0"/>
                </a:moveTo>
                <a:lnTo>
                  <a:pt x="203788" y="0"/>
                </a:lnTo>
                <a:cubicBezTo>
                  <a:pt x="203788" y="836248"/>
                  <a:pt x="882254" y="1516501"/>
                  <a:pt x="1716109" y="1516501"/>
                </a:cubicBezTo>
                <a:lnTo>
                  <a:pt x="1716109" y="1533535"/>
                </a:lnTo>
                <a:cubicBezTo>
                  <a:pt x="872812" y="1533535"/>
                  <a:pt x="186798" y="845626"/>
                  <a:pt x="186798" y="0"/>
                </a:cubicBezTo>
                <a:close/>
                <a:moveTo>
                  <a:pt x="280155" y="0"/>
                </a:moveTo>
                <a:lnTo>
                  <a:pt x="297145" y="0"/>
                </a:lnTo>
                <a:cubicBezTo>
                  <a:pt x="297145" y="784537"/>
                  <a:pt x="933652" y="1422885"/>
                  <a:pt x="1716114" y="1422885"/>
                </a:cubicBezTo>
                <a:lnTo>
                  <a:pt x="1716114" y="1439924"/>
                </a:lnTo>
                <a:cubicBezTo>
                  <a:pt x="924300" y="1439924"/>
                  <a:pt x="280155" y="794001"/>
                  <a:pt x="280155" y="0"/>
                </a:cubicBezTo>
                <a:close/>
                <a:moveTo>
                  <a:pt x="373512" y="0"/>
                </a:moveTo>
                <a:lnTo>
                  <a:pt x="390502" y="0"/>
                </a:lnTo>
                <a:cubicBezTo>
                  <a:pt x="390502" y="732911"/>
                  <a:pt x="985135" y="1329184"/>
                  <a:pt x="1716029" y="1329184"/>
                </a:cubicBezTo>
                <a:lnTo>
                  <a:pt x="1716029" y="1346223"/>
                </a:lnTo>
                <a:lnTo>
                  <a:pt x="1716114" y="1346308"/>
                </a:lnTo>
                <a:cubicBezTo>
                  <a:pt x="975783" y="1346308"/>
                  <a:pt x="373512" y="742375"/>
                  <a:pt x="373512" y="0"/>
                </a:cubicBezTo>
                <a:close/>
                <a:moveTo>
                  <a:pt x="466953" y="0"/>
                </a:moveTo>
                <a:lnTo>
                  <a:pt x="483944" y="0"/>
                </a:lnTo>
                <a:cubicBezTo>
                  <a:pt x="483944" y="681286"/>
                  <a:pt x="1036704" y="1235573"/>
                  <a:pt x="1716110" y="1235573"/>
                </a:cubicBezTo>
                <a:lnTo>
                  <a:pt x="1716110" y="1252607"/>
                </a:lnTo>
                <a:cubicBezTo>
                  <a:pt x="1027347" y="1252607"/>
                  <a:pt x="466953" y="690664"/>
                  <a:pt x="466953" y="0"/>
                </a:cubicBezTo>
                <a:close/>
                <a:moveTo>
                  <a:pt x="560310" y="0"/>
                </a:moveTo>
                <a:lnTo>
                  <a:pt x="577297" y="0"/>
                </a:lnTo>
                <a:cubicBezTo>
                  <a:pt x="577297" y="629660"/>
                  <a:pt x="1088188" y="1141957"/>
                  <a:pt x="1716109" y="1141957"/>
                </a:cubicBezTo>
                <a:lnTo>
                  <a:pt x="1716109" y="1158991"/>
                </a:lnTo>
                <a:cubicBezTo>
                  <a:pt x="1078835" y="1158991"/>
                  <a:pt x="560310" y="639038"/>
                  <a:pt x="560310" y="0"/>
                </a:cubicBezTo>
                <a:close/>
                <a:moveTo>
                  <a:pt x="653668" y="0"/>
                </a:moveTo>
                <a:lnTo>
                  <a:pt x="670655" y="0"/>
                </a:lnTo>
                <a:cubicBezTo>
                  <a:pt x="670655" y="578035"/>
                  <a:pt x="1139586" y="1048255"/>
                  <a:pt x="1716029" y="1048255"/>
                </a:cubicBezTo>
                <a:lnTo>
                  <a:pt x="1716029" y="1065294"/>
                </a:lnTo>
                <a:lnTo>
                  <a:pt x="1716114" y="1065380"/>
                </a:lnTo>
                <a:cubicBezTo>
                  <a:pt x="1130319" y="1065380"/>
                  <a:pt x="653668" y="587499"/>
                  <a:pt x="653668" y="0"/>
                </a:cubicBezTo>
                <a:close/>
                <a:moveTo>
                  <a:pt x="747112" y="0"/>
                </a:moveTo>
                <a:lnTo>
                  <a:pt x="764104" y="0"/>
                </a:lnTo>
                <a:cubicBezTo>
                  <a:pt x="764104" y="526409"/>
                  <a:pt x="1191155" y="954644"/>
                  <a:pt x="1716115" y="954644"/>
                </a:cubicBezTo>
                <a:lnTo>
                  <a:pt x="1716115" y="971678"/>
                </a:lnTo>
                <a:cubicBezTo>
                  <a:pt x="1181802" y="971678"/>
                  <a:pt x="747112" y="535787"/>
                  <a:pt x="747112" y="0"/>
                </a:cubicBezTo>
                <a:close/>
                <a:moveTo>
                  <a:pt x="840465" y="0"/>
                </a:moveTo>
                <a:lnTo>
                  <a:pt x="857452" y="0"/>
                </a:lnTo>
                <a:cubicBezTo>
                  <a:pt x="857452" y="474783"/>
                  <a:pt x="1242638" y="861028"/>
                  <a:pt x="1716109" y="861028"/>
                </a:cubicBezTo>
                <a:lnTo>
                  <a:pt x="1716109" y="878062"/>
                </a:lnTo>
                <a:cubicBezTo>
                  <a:pt x="1233281" y="878062"/>
                  <a:pt x="840465" y="484162"/>
                  <a:pt x="840465" y="0"/>
                </a:cubicBezTo>
                <a:close/>
                <a:moveTo>
                  <a:pt x="933823" y="0"/>
                </a:moveTo>
                <a:lnTo>
                  <a:pt x="950810" y="0"/>
                </a:lnTo>
                <a:cubicBezTo>
                  <a:pt x="950810" y="423157"/>
                  <a:pt x="1294121" y="767327"/>
                  <a:pt x="1716114" y="767327"/>
                </a:cubicBezTo>
                <a:lnTo>
                  <a:pt x="1716114" y="784366"/>
                </a:lnTo>
                <a:lnTo>
                  <a:pt x="1716114" y="784451"/>
                </a:lnTo>
                <a:cubicBezTo>
                  <a:pt x="1284769" y="784451"/>
                  <a:pt x="933823" y="432536"/>
                  <a:pt x="933823" y="0"/>
                </a:cubicBezTo>
                <a:close/>
                <a:moveTo>
                  <a:pt x="1027262" y="0"/>
                </a:moveTo>
                <a:lnTo>
                  <a:pt x="1044254" y="0"/>
                </a:lnTo>
                <a:cubicBezTo>
                  <a:pt x="1044254" y="371532"/>
                  <a:pt x="1345685" y="673716"/>
                  <a:pt x="1716110" y="673716"/>
                </a:cubicBezTo>
                <a:lnTo>
                  <a:pt x="1716110" y="690750"/>
                </a:lnTo>
                <a:cubicBezTo>
                  <a:pt x="1336248" y="690750"/>
                  <a:pt x="1027262" y="380824"/>
                  <a:pt x="1027262" y="0"/>
                </a:cubicBezTo>
                <a:close/>
                <a:moveTo>
                  <a:pt x="1120625" y="0"/>
                </a:moveTo>
                <a:lnTo>
                  <a:pt x="1137612" y="0"/>
                </a:lnTo>
                <a:cubicBezTo>
                  <a:pt x="1137612" y="319820"/>
                  <a:pt x="1397088" y="580100"/>
                  <a:pt x="1716115" y="580100"/>
                </a:cubicBezTo>
                <a:lnTo>
                  <a:pt x="1716115" y="597134"/>
                </a:lnTo>
                <a:cubicBezTo>
                  <a:pt x="1387736" y="597134"/>
                  <a:pt x="1120625" y="329285"/>
                  <a:pt x="1120625" y="0"/>
                </a:cubicBezTo>
                <a:close/>
                <a:moveTo>
                  <a:pt x="1213978" y="0"/>
                </a:moveTo>
                <a:lnTo>
                  <a:pt x="1230965" y="0"/>
                </a:lnTo>
                <a:cubicBezTo>
                  <a:pt x="1230965" y="268195"/>
                  <a:pt x="1448571" y="486398"/>
                  <a:pt x="1716109" y="486398"/>
                </a:cubicBezTo>
                <a:lnTo>
                  <a:pt x="1716109" y="503437"/>
                </a:lnTo>
                <a:lnTo>
                  <a:pt x="1716109" y="503523"/>
                </a:lnTo>
                <a:cubicBezTo>
                  <a:pt x="1439214" y="503523"/>
                  <a:pt x="1213978" y="277659"/>
                  <a:pt x="1213978" y="0"/>
                </a:cubicBezTo>
                <a:close/>
                <a:moveTo>
                  <a:pt x="1307422" y="0"/>
                </a:moveTo>
                <a:lnTo>
                  <a:pt x="1324414" y="0"/>
                </a:lnTo>
                <a:cubicBezTo>
                  <a:pt x="1324414" y="216569"/>
                  <a:pt x="1500141" y="392784"/>
                  <a:pt x="1716115" y="392784"/>
                </a:cubicBezTo>
                <a:lnTo>
                  <a:pt x="1716115" y="409821"/>
                </a:lnTo>
                <a:cubicBezTo>
                  <a:pt x="1490703" y="409821"/>
                  <a:pt x="1307422" y="225948"/>
                  <a:pt x="1307422" y="0"/>
                </a:cubicBezTo>
                <a:close/>
                <a:moveTo>
                  <a:pt x="1400775" y="0"/>
                </a:moveTo>
                <a:lnTo>
                  <a:pt x="1417762" y="0"/>
                </a:lnTo>
                <a:cubicBezTo>
                  <a:pt x="1417762" y="164944"/>
                  <a:pt x="1551619" y="299170"/>
                  <a:pt x="1716109" y="299170"/>
                </a:cubicBezTo>
                <a:lnTo>
                  <a:pt x="1716109" y="316207"/>
                </a:lnTo>
                <a:cubicBezTo>
                  <a:pt x="1542266" y="316207"/>
                  <a:pt x="1400775" y="174322"/>
                  <a:pt x="1400775" y="0"/>
                </a:cubicBezTo>
                <a:close/>
                <a:moveTo>
                  <a:pt x="1494133" y="0"/>
                </a:moveTo>
                <a:lnTo>
                  <a:pt x="1511120" y="0"/>
                </a:lnTo>
                <a:cubicBezTo>
                  <a:pt x="1511120" y="113318"/>
                  <a:pt x="1603017" y="205556"/>
                  <a:pt x="1716109" y="205556"/>
                </a:cubicBezTo>
                <a:lnTo>
                  <a:pt x="1716109" y="222592"/>
                </a:lnTo>
                <a:cubicBezTo>
                  <a:pt x="1593750" y="222592"/>
                  <a:pt x="1494133" y="122783"/>
                  <a:pt x="1494133" y="0"/>
                </a:cubicBezTo>
                <a:close/>
              </a:path>
            </a:pathLst>
          </a:custGeom>
          <a:solidFill>
            <a:schemeClr val="bg1">
              <a:alpha val="99000"/>
            </a:schemeClr>
          </a:solidFill>
          <a:ln w="4723" cap="flat">
            <a:noFill/>
            <a:prstDash val="solid"/>
            <a:miter/>
          </a:ln>
        </p:spPr>
        <p:txBody>
          <a:bodyPr rtlCol="0" anchor="ctr"/>
          <a:lstStyle>
            <a:defPPr>
              <a:defRPr lang="ja-JP"/>
            </a:defPPr>
          </a:lstStyle>
          <a:p>
            <a:pPr rtl="0"/>
            <a:endParaRPr lang="ja-JP" dirty="0"/>
          </a:p>
        </p:txBody>
      </p:sp>
      <p:sp>
        <p:nvSpPr>
          <p:cNvPr id="17" name="画像 5" descr="preencoded.png">
            <a:extLst>
              <a:ext uri="{FF2B5EF4-FFF2-40B4-BE49-F238E27FC236}">
                <a16:creationId xmlns:a16="http://schemas.microsoft.com/office/drawing/2014/main" id="{B9036D42-A06F-E6EE-BB91-8BAF045198BE}"/>
              </a:ext>
            </a:extLst>
          </p:cNvPr>
          <p:cNvSpPr/>
          <p:nvPr userDrawn="1"/>
        </p:nvSpPr>
        <p:spPr>
          <a:xfrm>
            <a:off x="-5568" y="3440504"/>
            <a:ext cx="3443288" cy="3448050"/>
          </a:xfrm>
          <a:custGeom>
            <a:avLst/>
            <a:gdLst>
              <a:gd name="connsiteX0" fmla="*/ 1721644 w 3443288"/>
              <a:gd name="connsiteY0" fmla="*/ 3448051 h 3448050"/>
              <a:gd name="connsiteX1" fmla="*/ 3443288 w 3443288"/>
              <a:gd name="connsiteY1" fmla="*/ 1724025 h 3448050"/>
              <a:gd name="connsiteX2" fmla="*/ 1721644 w 3443288"/>
              <a:gd name="connsiteY2" fmla="*/ 0 h 3448050"/>
              <a:gd name="connsiteX3" fmla="*/ 0 w 3443288"/>
              <a:gd name="connsiteY3" fmla="*/ 1724025 h 3448050"/>
              <a:gd name="connsiteX4" fmla="*/ 1721644 w 3443288"/>
              <a:gd name="connsiteY4" fmla="*/ 3448051 h 3448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3448050">
                <a:moveTo>
                  <a:pt x="1721644" y="3448051"/>
                </a:moveTo>
                <a:cubicBezTo>
                  <a:pt x="2672482" y="3448051"/>
                  <a:pt x="3443288" y="2676178"/>
                  <a:pt x="3443288" y="1724025"/>
                </a:cubicBezTo>
                <a:cubicBezTo>
                  <a:pt x="3443288" y="771873"/>
                  <a:pt x="2672482" y="0"/>
                  <a:pt x="1721644" y="0"/>
                </a:cubicBezTo>
                <a:cubicBezTo>
                  <a:pt x="770806" y="0"/>
                  <a:pt x="0" y="771873"/>
                  <a:pt x="0" y="1724025"/>
                </a:cubicBezTo>
                <a:cubicBezTo>
                  <a:pt x="0" y="2676178"/>
                  <a:pt x="770806" y="3448051"/>
                  <a:pt x="1721644" y="3448051"/>
                </a:cubicBezTo>
                <a:close/>
              </a:path>
            </a:pathLst>
          </a:custGeom>
          <a:solidFill>
            <a:schemeClr val="accent6"/>
          </a:solidFill>
          <a:ln w="4756" cap="flat">
            <a:noFill/>
            <a:prstDash val="solid"/>
            <a:miter/>
          </a:ln>
        </p:spPr>
        <p:txBody>
          <a:bodyPr rtlCol="0" anchor="ctr">
            <a:noAutofit/>
          </a:bodyPr>
          <a:lstStyle>
            <a:defPPr>
              <a:defRPr lang="ja-JP"/>
            </a:defPPr>
          </a:lstStyle>
          <a:p>
            <a:pPr rtl="0"/>
            <a:endParaRPr lang="ja-JP" dirty="0"/>
          </a:p>
        </p:txBody>
      </p:sp>
      <p:pic>
        <p:nvPicPr>
          <p:cNvPr id="19" name="画像 6" descr="preencoded.png">
            <a:extLst>
              <a:ext uri="{FF2B5EF4-FFF2-40B4-BE49-F238E27FC236}">
                <a16:creationId xmlns:a16="http://schemas.microsoft.com/office/drawing/2014/main" id="{86E0540C-3355-A50D-AC61-047B54B70C64}"/>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p:blipFill>
        <p:spPr>
          <a:xfrm>
            <a:off x="1718457" y="3440504"/>
            <a:ext cx="1719263" cy="1724025"/>
          </a:xfrm>
          <a:prstGeom prst="rect">
            <a:avLst/>
          </a:prstGeom>
        </p:spPr>
      </p:pic>
      <p:sp>
        <p:nvSpPr>
          <p:cNvPr id="3" name="テキスト プレースホルダー 2"/>
          <p:cNvSpPr>
            <a:spLocks noGrp="1"/>
          </p:cNvSpPr>
          <p:nvPr>
            <p:ph type="body" idx="1"/>
          </p:nvPr>
        </p:nvSpPr>
        <p:spPr>
          <a:xfrm>
            <a:off x="3977640" y="2330704"/>
            <a:ext cx="3822192" cy="411480"/>
          </a:xfrm>
        </p:spPr>
        <p:txBody>
          <a:bodyPr rtlCol="0" anchor="t">
            <a:noAutofit/>
          </a:bodyPr>
          <a:lstStyle>
            <a:lvl1pPr marL="0" indent="0">
              <a:spcBef>
                <a:spcPts val="0"/>
              </a:spcBef>
              <a:buNone/>
              <a:defRPr lang="ja-JP" sz="1800" b="1" cap="all" baseline="0">
                <a:latin typeface="Meiryo UI" panose="020B0604020202020204" pitchFamily="34" charset="0"/>
                <a:ea typeface="Meiryo UI"/>
                <a:cs typeface="Arial" panose="020B0604020202020204" pitchFamily="34" charset="0"/>
              </a:defRPr>
            </a:lvl1pPr>
            <a:lvl2pPr marL="457200" indent="0">
              <a:buNone/>
              <a:defRPr lang="ja-JP" sz="2000" b="1"/>
            </a:lvl2pPr>
            <a:lvl3pPr marL="914400" indent="0">
              <a:buNone/>
              <a:defRPr lang="ja-JP" sz="1800" b="1"/>
            </a:lvl3pPr>
            <a:lvl4pPr marL="1371600" indent="0">
              <a:buNone/>
              <a:defRPr lang="ja-JP" sz="1600" b="1"/>
            </a:lvl4pPr>
            <a:lvl5pPr marL="1828800" indent="0">
              <a:buNone/>
              <a:defRPr lang="ja-JP" sz="1600" b="1"/>
            </a:lvl5pPr>
            <a:lvl6pPr marL="2286000" indent="0">
              <a:buNone/>
              <a:defRPr lang="ja-JP" sz="1600" b="1"/>
            </a:lvl6pPr>
            <a:lvl7pPr marL="2743200" indent="0">
              <a:buNone/>
              <a:defRPr lang="ja-JP" sz="1600" b="1"/>
            </a:lvl7pPr>
            <a:lvl8pPr marL="3200400" indent="0">
              <a:buNone/>
              <a:defRPr lang="ja-JP" sz="1600" b="1"/>
            </a:lvl8pPr>
            <a:lvl9pPr marL="3657600" indent="0">
              <a:buNone/>
              <a:defRPr lang="ja-JP" sz="1600" b="1"/>
            </a:lvl9pPr>
          </a:lstStyle>
          <a:p>
            <a:pPr lvl="0" rtl="0"/>
            <a:r>
              <a:rPr lang="ja-JP" altLang="en-US"/>
              <a:t>マスター テキストの書式設定</a:t>
            </a:r>
          </a:p>
        </p:txBody>
      </p:sp>
      <p:sp>
        <p:nvSpPr>
          <p:cNvPr id="4" name="コンテンツ プレースホルダー 3"/>
          <p:cNvSpPr>
            <a:spLocks noGrp="1"/>
          </p:cNvSpPr>
          <p:nvPr>
            <p:ph sz="half" idx="2"/>
          </p:nvPr>
        </p:nvSpPr>
        <p:spPr>
          <a:xfrm>
            <a:off x="3685032" y="2877312"/>
            <a:ext cx="3741928" cy="3684588"/>
          </a:xfrm>
        </p:spPr>
        <p:txBody>
          <a:bodyPr lIns="45720" rIns="45720" bIns="45720" rtlCol="0">
            <a:noAutofit/>
          </a:bodyPr>
          <a:lstStyle>
            <a:lvl1pPr>
              <a:defRPr lang="ja-JP" sz="1500"/>
            </a:lvl1pPr>
            <a:lvl2pPr>
              <a:defRPr lang="ja-JP" sz="1300"/>
            </a:lvl2pPr>
            <a:lvl3pPr>
              <a:defRPr lang="ja-JP" sz="1200"/>
            </a:lvl3pPr>
            <a:lvl4pPr>
              <a:defRPr lang="ja-JP" sz="1200"/>
            </a:lvl4pPr>
            <a:lvl5pPr>
              <a:defRPr lang="ja-JP" sz="1200"/>
            </a:lvl5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ja-JP" dirty="0"/>
          </a:p>
        </p:txBody>
      </p:sp>
      <p:sp>
        <p:nvSpPr>
          <p:cNvPr id="5" name="テキスト プレースホルダー 4"/>
          <p:cNvSpPr>
            <a:spLocks noGrp="1"/>
          </p:cNvSpPr>
          <p:nvPr>
            <p:ph type="body" sz="quarter" idx="3"/>
          </p:nvPr>
        </p:nvSpPr>
        <p:spPr>
          <a:xfrm>
            <a:off x="8046720" y="2330704"/>
            <a:ext cx="3822192" cy="411480"/>
          </a:xfrm>
        </p:spPr>
        <p:txBody>
          <a:bodyPr rtlCol="0" anchor="t">
            <a:noAutofit/>
          </a:bodyPr>
          <a:lstStyle>
            <a:lvl1pPr marL="0" indent="0">
              <a:spcBef>
                <a:spcPts val="0"/>
              </a:spcBef>
              <a:buNone/>
              <a:defRPr lang="ja-JP" sz="1800" b="1" cap="all" baseline="0">
                <a:latin typeface="Meiryo UI" panose="020B0604020202020204" pitchFamily="34" charset="0"/>
                <a:ea typeface="Meiryo UI"/>
                <a:cs typeface="Arial" panose="020B0604020202020204" pitchFamily="34" charset="0"/>
              </a:defRPr>
            </a:lvl1pPr>
            <a:lvl2pPr marL="457200" indent="0">
              <a:buNone/>
              <a:defRPr lang="ja-JP" sz="2000" b="1"/>
            </a:lvl2pPr>
            <a:lvl3pPr marL="914400" indent="0">
              <a:buNone/>
              <a:defRPr lang="ja-JP" sz="1800" b="1"/>
            </a:lvl3pPr>
            <a:lvl4pPr marL="1371600" indent="0">
              <a:buNone/>
              <a:defRPr lang="ja-JP" sz="1600" b="1"/>
            </a:lvl4pPr>
            <a:lvl5pPr marL="1828800" indent="0">
              <a:buNone/>
              <a:defRPr lang="ja-JP" sz="1600" b="1"/>
            </a:lvl5pPr>
            <a:lvl6pPr marL="2286000" indent="0">
              <a:buNone/>
              <a:defRPr lang="ja-JP" sz="1600" b="1"/>
            </a:lvl6pPr>
            <a:lvl7pPr marL="2743200" indent="0">
              <a:buNone/>
              <a:defRPr lang="ja-JP" sz="1600" b="1"/>
            </a:lvl7pPr>
            <a:lvl8pPr marL="3200400" indent="0">
              <a:buNone/>
              <a:defRPr lang="ja-JP" sz="1600" b="1"/>
            </a:lvl8pPr>
            <a:lvl9pPr marL="3657600" indent="0">
              <a:buNone/>
              <a:defRPr lang="ja-JP" sz="1600" b="1"/>
            </a:lvl9pPr>
          </a:lstStyle>
          <a:p>
            <a:pPr lvl="0" rtl="0"/>
            <a:r>
              <a:rPr lang="ja-JP" altLang="en-US"/>
              <a:t>マスター テキストの書式設定</a:t>
            </a:r>
          </a:p>
        </p:txBody>
      </p:sp>
      <p:sp>
        <p:nvSpPr>
          <p:cNvPr id="6" name="コンテンツ プレースホルダー 5"/>
          <p:cNvSpPr>
            <a:spLocks noGrp="1"/>
          </p:cNvSpPr>
          <p:nvPr>
            <p:ph sz="quarter" idx="4"/>
          </p:nvPr>
        </p:nvSpPr>
        <p:spPr>
          <a:xfrm>
            <a:off x="7754112" y="2877312"/>
            <a:ext cx="3741928" cy="3684588"/>
          </a:xfrm>
        </p:spPr>
        <p:txBody>
          <a:bodyPr lIns="45720" rIns="45720" bIns="45720" rtlCol="0">
            <a:noAutofit/>
          </a:bodyPr>
          <a:lstStyle>
            <a:lvl1pPr>
              <a:defRPr lang="ja-JP" sz="1500"/>
            </a:lvl1pPr>
            <a:lvl2pPr>
              <a:defRPr lang="ja-JP" sz="1300"/>
            </a:lvl2pPr>
            <a:lvl3pPr>
              <a:defRPr lang="ja-JP" sz="1200"/>
            </a:lvl3pPr>
            <a:lvl4pPr>
              <a:defRPr lang="ja-JP" sz="1200"/>
            </a:lvl4pPr>
            <a:lvl5pPr>
              <a:defRPr lang="ja-JP" sz="1200"/>
            </a:lvl5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ja-JP" dirty="0"/>
          </a:p>
        </p:txBody>
      </p:sp>
      <p:sp>
        <p:nvSpPr>
          <p:cNvPr id="9" name="スライド番号プレースホルダー 8"/>
          <p:cNvSpPr>
            <a:spLocks noGrp="1"/>
          </p:cNvSpPr>
          <p:nvPr>
            <p:ph type="sldNum" sz="quarter" idx="12"/>
          </p:nvPr>
        </p:nvSpPr>
        <p:spPr/>
        <p:txBody>
          <a:bodyPr rtlCol="0">
            <a:noAutofit/>
          </a:bodyPr>
          <a:lstStyle>
            <a:defPPr>
              <a:defRPr lang="ja-JP"/>
            </a:defPPr>
          </a:lstStyle>
          <a:p>
            <a:pPr rtl="0"/>
            <a:fld id="{48F63A3B-78C7-47BE-AE5E-E10140E04643}" type="slidenum">
              <a:rPr lang="ja-JP" dirty="0"/>
              <a:t>‹#›</a:t>
            </a:fld>
            <a:endParaRPr lang="ja-JP" dirty="0"/>
          </a:p>
        </p:txBody>
      </p:sp>
    </p:spTree>
    <p:extLst>
      <p:ext uri="{BB962C8B-B14F-4D97-AF65-F5344CB8AC3E}">
        <p14:creationId xmlns:p14="http://schemas.microsoft.com/office/powerpoint/2010/main" val="3871031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2 つのコンテンツ">
    <p:spTree>
      <p:nvGrpSpPr>
        <p:cNvPr id="1" name=""/>
        <p:cNvGrpSpPr/>
        <p:nvPr/>
      </p:nvGrpSpPr>
      <p:grpSpPr>
        <a:xfrm>
          <a:off x="0" y="0"/>
          <a:ext cx="0" cy="0"/>
          <a:chOff x="0" y="0"/>
          <a:chExt cx="0" cy="0"/>
        </a:xfrm>
      </p:grpSpPr>
      <p:sp>
        <p:nvSpPr>
          <p:cNvPr id="9" name="画像 0" descr="preencoded.png">
            <a:extLst>
              <a:ext uri="{FF2B5EF4-FFF2-40B4-BE49-F238E27FC236}">
                <a16:creationId xmlns:a16="http://schemas.microsoft.com/office/drawing/2014/main" id="{8D5D10FF-3DE5-39CA-FA9A-29A09DC47BFC}"/>
              </a:ext>
            </a:extLst>
          </p:cNvPr>
          <p:cNvSpPr/>
          <p:nvPr userDrawn="1"/>
        </p:nvSpPr>
        <p:spPr>
          <a:xfrm>
            <a:off x="-5568" y="-2784"/>
            <a:ext cx="3443288" cy="6891337"/>
          </a:xfrm>
          <a:custGeom>
            <a:avLst/>
            <a:gdLst>
              <a:gd name="connsiteX0" fmla="*/ 3443288 w 3443288"/>
              <a:gd name="connsiteY0" fmla="*/ 0 h 6891337"/>
              <a:gd name="connsiteX1" fmla="*/ 0 w 3443288"/>
              <a:gd name="connsiteY1" fmla="*/ 0 h 6891337"/>
              <a:gd name="connsiteX2" fmla="*/ 0 w 3443288"/>
              <a:gd name="connsiteY2" fmla="*/ 6891338 h 6891337"/>
              <a:gd name="connsiteX3" fmla="*/ 3443288 w 3443288"/>
              <a:gd name="connsiteY3" fmla="*/ 6891338 h 6891337"/>
              <a:gd name="connsiteX4" fmla="*/ 3443288 w 3443288"/>
              <a:gd name="connsiteY4" fmla="*/ 0 h 6891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6891337">
                <a:moveTo>
                  <a:pt x="3443288" y="0"/>
                </a:moveTo>
                <a:lnTo>
                  <a:pt x="0" y="0"/>
                </a:lnTo>
                <a:lnTo>
                  <a:pt x="0" y="6891338"/>
                </a:lnTo>
                <a:lnTo>
                  <a:pt x="3443288" y="6891338"/>
                </a:lnTo>
                <a:lnTo>
                  <a:pt x="3443288" y="0"/>
                </a:lnTo>
                <a:close/>
              </a:path>
            </a:pathLst>
          </a:custGeom>
          <a:solidFill>
            <a:schemeClr val="accent3"/>
          </a:solidFill>
          <a:ln w="4756" cap="flat">
            <a:noFill/>
            <a:prstDash val="solid"/>
            <a:miter/>
          </a:ln>
        </p:spPr>
        <p:txBody>
          <a:bodyPr rtlCol="0" anchor="ctr">
            <a:noAutofit/>
          </a:bodyPr>
          <a:lstStyle>
            <a:defPPr>
              <a:defRPr lang="ja-JP"/>
            </a:defPPr>
          </a:lstStyle>
          <a:p>
            <a:pPr rtl="0"/>
            <a:endParaRPr lang="ja-JP" dirty="0"/>
          </a:p>
        </p:txBody>
      </p:sp>
      <p:pic>
        <p:nvPicPr>
          <p:cNvPr id="11" name="画像​​ 1" descr="preencoded.png">
            <a:extLst>
              <a:ext uri="{FF2B5EF4-FFF2-40B4-BE49-F238E27FC236}">
                <a16:creationId xmlns:a16="http://schemas.microsoft.com/office/drawing/2014/main" id="{BFA89E6A-8342-AE30-45E0-BC1DFE3276CC}"/>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03311" y="-2784"/>
            <a:ext cx="1734410" cy="5167313"/>
          </a:xfrm>
          <a:prstGeom prst="rect">
            <a:avLst/>
          </a:prstGeom>
        </p:spPr>
      </p:pic>
      <p:sp>
        <p:nvSpPr>
          <p:cNvPr id="13" name="フリーフォーム:図形 12">
            <a:extLst>
              <a:ext uri="{FF2B5EF4-FFF2-40B4-BE49-F238E27FC236}">
                <a16:creationId xmlns:a16="http://schemas.microsoft.com/office/drawing/2014/main" id="{A08309FA-889A-E2F2-1EDA-F872245F5FDF}"/>
              </a:ext>
            </a:extLst>
          </p:cNvPr>
          <p:cNvSpPr/>
          <p:nvPr userDrawn="1"/>
        </p:nvSpPr>
        <p:spPr>
          <a:xfrm>
            <a:off x="1721621" y="-2784"/>
            <a:ext cx="1716115" cy="1720853"/>
          </a:xfrm>
          <a:custGeom>
            <a:avLst/>
            <a:gdLst>
              <a:gd name="connsiteX0" fmla="*/ 93358 w 1716115"/>
              <a:gd name="connsiteY0" fmla="*/ 0 h 1720853"/>
              <a:gd name="connsiteX1" fmla="*/ 110348 w 1716115"/>
              <a:gd name="connsiteY1" fmla="*/ 0 h 1720853"/>
              <a:gd name="connsiteX2" fmla="*/ 1716029 w 1716115"/>
              <a:gd name="connsiteY2" fmla="*/ 1610112 h 1720853"/>
              <a:gd name="connsiteX3" fmla="*/ 1716029 w 1716115"/>
              <a:gd name="connsiteY3" fmla="*/ 1627151 h 1720853"/>
              <a:gd name="connsiteX4" fmla="*/ 1716115 w 1716115"/>
              <a:gd name="connsiteY4" fmla="*/ 1627237 h 1720853"/>
              <a:gd name="connsiteX5" fmla="*/ 93358 w 1716115"/>
              <a:gd name="connsiteY5" fmla="*/ 0 h 1720853"/>
              <a:gd name="connsiteX6" fmla="*/ 0 w 1716115"/>
              <a:gd name="connsiteY6" fmla="*/ 0 h 1720853"/>
              <a:gd name="connsiteX7" fmla="*/ 16989 w 1716115"/>
              <a:gd name="connsiteY7" fmla="*/ 0 h 1720853"/>
              <a:gd name="connsiteX8" fmla="*/ 1716114 w 1716115"/>
              <a:gd name="connsiteY8" fmla="*/ 1703814 h 1720853"/>
              <a:gd name="connsiteX9" fmla="*/ 1716114 w 1716115"/>
              <a:gd name="connsiteY9" fmla="*/ 1720853 h 1720853"/>
              <a:gd name="connsiteX10" fmla="*/ 0 w 1716115"/>
              <a:gd name="connsiteY10" fmla="*/ 0 h 1720853"/>
              <a:gd name="connsiteX11" fmla="*/ 186798 w 1716115"/>
              <a:gd name="connsiteY11" fmla="*/ 0 h 1720853"/>
              <a:gd name="connsiteX12" fmla="*/ 203788 w 1716115"/>
              <a:gd name="connsiteY12" fmla="*/ 0 h 1720853"/>
              <a:gd name="connsiteX13" fmla="*/ 1716109 w 1716115"/>
              <a:gd name="connsiteY13" fmla="*/ 1516501 h 1720853"/>
              <a:gd name="connsiteX14" fmla="*/ 1716109 w 1716115"/>
              <a:gd name="connsiteY14" fmla="*/ 1533535 h 1720853"/>
              <a:gd name="connsiteX15" fmla="*/ 186798 w 1716115"/>
              <a:gd name="connsiteY15" fmla="*/ 0 h 1720853"/>
              <a:gd name="connsiteX16" fmla="*/ 280155 w 1716115"/>
              <a:gd name="connsiteY16" fmla="*/ 0 h 1720853"/>
              <a:gd name="connsiteX17" fmla="*/ 297145 w 1716115"/>
              <a:gd name="connsiteY17" fmla="*/ 0 h 1720853"/>
              <a:gd name="connsiteX18" fmla="*/ 1716114 w 1716115"/>
              <a:gd name="connsiteY18" fmla="*/ 1422885 h 1720853"/>
              <a:gd name="connsiteX19" fmla="*/ 1716114 w 1716115"/>
              <a:gd name="connsiteY19" fmla="*/ 1439924 h 1720853"/>
              <a:gd name="connsiteX20" fmla="*/ 280155 w 1716115"/>
              <a:gd name="connsiteY20" fmla="*/ 0 h 1720853"/>
              <a:gd name="connsiteX21" fmla="*/ 373512 w 1716115"/>
              <a:gd name="connsiteY21" fmla="*/ 0 h 1720853"/>
              <a:gd name="connsiteX22" fmla="*/ 390502 w 1716115"/>
              <a:gd name="connsiteY22" fmla="*/ 0 h 1720853"/>
              <a:gd name="connsiteX23" fmla="*/ 1716029 w 1716115"/>
              <a:gd name="connsiteY23" fmla="*/ 1329184 h 1720853"/>
              <a:gd name="connsiteX24" fmla="*/ 1716029 w 1716115"/>
              <a:gd name="connsiteY24" fmla="*/ 1346223 h 1720853"/>
              <a:gd name="connsiteX25" fmla="*/ 1716114 w 1716115"/>
              <a:gd name="connsiteY25" fmla="*/ 1346308 h 1720853"/>
              <a:gd name="connsiteX26" fmla="*/ 373512 w 1716115"/>
              <a:gd name="connsiteY26" fmla="*/ 0 h 1720853"/>
              <a:gd name="connsiteX27" fmla="*/ 466953 w 1716115"/>
              <a:gd name="connsiteY27" fmla="*/ 0 h 1720853"/>
              <a:gd name="connsiteX28" fmla="*/ 483944 w 1716115"/>
              <a:gd name="connsiteY28" fmla="*/ 0 h 1720853"/>
              <a:gd name="connsiteX29" fmla="*/ 1716110 w 1716115"/>
              <a:gd name="connsiteY29" fmla="*/ 1235573 h 1720853"/>
              <a:gd name="connsiteX30" fmla="*/ 1716110 w 1716115"/>
              <a:gd name="connsiteY30" fmla="*/ 1252607 h 1720853"/>
              <a:gd name="connsiteX31" fmla="*/ 466953 w 1716115"/>
              <a:gd name="connsiteY31" fmla="*/ 0 h 1720853"/>
              <a:gd name="connsiteX32" fmla="*/ 560310 w 1716115"/>
              <a:gd name="connsiteY32" fmla="*/ 0 h 1720853"/>
              <a:gd name="connsiteX33" fmla="*/ 577297 w 1716115"/>
              <a:gd name="connsiteY33" fmla="*/ 0 h 1720853"/>
              <a:gd name="connsiteX34" fmla="*/ 1716109 w 1716115"/>
              <a:gd name="connsiteY34" fmla="*/ 1141957 h 1720853"/>
              <a:gd name="connsiteX35" fmla="*/ 1716109 w 1716115"/>
              <a:gd name="connsiteY35" fmla="*/ 1158991 h 1720853"/>
              <a:gd name="connsiteX36" fmla="*/ 560310 w 1716115"/>
              <a:gd name="connsiteY36" fmla="*/ 0 h 1720853"/>
              <a:gd name="connsiteX37" fmla="*/ 653668 w 1716115"/>
              <a:gd name="connsiteY37" fmla="*/ 0 h 1720853"/>
              <a:gd name="connsiteX38" fmla="*/ 670655 w 1716115"/>
              <a:gd name="connsiteY38" fmla="*/ 0 h 1720853"/>
              <a:gd name="connsiteX39" fmla="*/ 1716029 w 1716115"/>
              <a:gd name="connsiteY39" fmla="*/ 1048255 h 1720853"/>
              <a:gd name="connsiteX40" fmla="*/ 1716029 w 1716115"/>
              <a:gd name="connsiteY40" fmla="*/ 1065294 h 1720853"/>
              <a:gd name="connsiteX41" fmla="*/ 1716114 w 1716115"/>
              <a:gd name="connsiteY41" fmla="*/ 1065380 h 1720853"/>
              <a:gd name="connsiteX42" fmla="*/ 653668 w 1716115"/>
              <a:gd name="connsiteY42" fmla="*/ 0 h 1720853"/>
              <a:gd name="connsiteX43" fmla="*/ 747112 w 1716115"/>
              <a:gd name="connsiteY43" fmla="*/ 0 h 1720853"/>
              <a:gd name="connsiteX44" fmla="*/ 764104 w 1716115"/>
              <a:gd name="connsiteY44" fmla="*/ 0 h 1720853"/>
              <a:gd name="connsiteX45" fmla="*/ 1716115 w 1716115"/>
              <a:gd name="connsiteY45" fmla="*/ 954644 h 1720853"/>
              <a:gd name="connsiteX46" fmla="*/ 1716115 w 1716115"/>
              <a:gd name="connsiteY46" fmla="*/ 971678 h 1720853"/>
              <a:gd name="connsiteX47" fmla="*/ 747112 w 1716115"/>
              <a:gd name="connsiteY47" fmla="*/ 0 h 1720853"/>
              <a:gd name="connsiteX48" fmla="*/ 840465 w 1716115"/>
              <a:gd name="connsiteY48" fmla="*/ 0 h 1720853"/>
              <a:gd name="connsiteX49" fmla="*/ 857452 w 1716115"/>
              <a:gd name="connsiteY49" fmla="*/ 0 h 1720853"/>
              <a:gd name="connsiteX50" fmla="*/ 1716109 w 1716115"/>
              <a:gd name="connsiteY50" fmla="*/ 861028 h 1720853"/>
              <a:gd name="connsiteX51" fmla="*/ 1716109 w 1716115"/>
              <a:gd name="connsiteY51" fmla="*/ 878062 h 1720853"/>
              <a:gd name="connsiteX52" fmla="*/ 840465 w 1716115"/>
              <a:gd name="connsiteY52" fmla="*/ 0 h 1720853"/>
              <a:gd name="connsiteX53" fmla="*/ 933823 w 1716115"/>
              <a:gd name="connsiteY53" fmla="*/ 0 h 1720853"/>
              <a:gd name="connsiteX54" fmla="*/ 950810 w 1716115"/>
              <a:gd name="connsiteY54" fmla="*/ 0 h 1720853"/>
              <a:gd name="connsiteX55" fmla="*/ 1716114 w 1716115"/>
              <a:gd name="connsiteY55" fmla="*/ 767327 h 1720853"/>
              <a:gd name="connsiteX56" fmla="*/ 1716114 w 1716115"/>
              <a:gd name="connsiteY56" fmla="*/ 784366 h 1720853"/>
              <a:gd name="connsiteX57" fmla="*/ 1716114 w 1716115"/>
              <a:gd name="connsiteY57" fmla="*/ 784451 h 1720853"/>
              <a:gd name="connsiteX58" fmla="*/ 933823 w 1716115"/>
              <a:gd name="connsiteY58" fmla="*/ 0 h 1720853"/>
              <a:gd name="connsiteX59" fmla="*/ 1027262 w 1716115"/>
              <a:gd name="connsiteY59" fmla="*/ 0 h 1720853"/>
              <a:gd name="connsiteX60" fmla="*/ 1044254 w 1716115"/>
              <a:gd name="connsiteY60" fmla="*/ 0 h 1720853"/>
              <a:gd name="connsiteX61" fmla="*/ 1716110 w 1716115"/>
              <a:gd name="connsiteY61" fmla="*/ 673716 h 1720853"/>
              <a:gd name="connsiteX62" fmla="*/ 1716110 w 1716115"/>
              <a:gd name="connsiteY62" fmla="*/ 690750 h 1720853"/>
              <a:gd name="connsiteX63" fmla="*/ 1027262 w 1716115"/>
              <a:gd name="connsiteY63" fmla="*/ 0 h 1720853"/>
              <a:gd name="connsiteX64" fmla="*/ 1120625 w 1716115"/>
              <a:gd name="connsiteY64" fmla="*/ 0 h 1720853"/>
              <a:gd name="connsiteX65" fmla="*/ 1137612 w 1716115"/>
              <a:gd name="connsiteY65" fmla="*/ 0 h 1720853"/>
              <a:gd name="connsiteX66" fmla="*/ 1716115 w 1716115"/>
              <a:gd name="connsiteY66" fmla="*/ 580100 h 1720853"/>
              <a:gd name="connsiteX67" fmla="*/ 1716115 w 1716115"/>
              <a:gd name="connsiteY67" fmla="*/ 597134 h 1720853"/>
              <a:gd name="connsiteX68" fmla="*/ 1120625 w 1716115"/>
              <a:gd name="connsiteY68" fmla="*/ 0 h 1720853"/>
              <a:gd name="connsiteX69" fmla="*/ 1213978 w 1716115"/>
              <a:gd name="connsiteY69" fmla="*/ 0 h 1720853"/>
              <a:gd name="connsiteX70" fmla="*/ 1230965 w 1716115"/>
              <a:gd name="connsiteY70" fmla="*/ 0 h 1720853"/>
              <a:gd name="connsiteX71" fmla="*/ 1716109 w 1716115"/>
              <a:gd name="connsiteY71" fmla="*/ 486398 h 1720853"/>
              <a:gd name="connsiteX72" fmla="*/ 1716109 w 1716115"/>
              <a:gd name="connsiteY72" fmla="*/ 503437 h 1720853"/>
              <a:gd name="connsiteX73" fmla="*/ 1716109 w 1716115"/>
              <a:gd name="connsiteY73" fmla="*/ 503523 h 1720853"/>
              <a:gd name="connsiteX74" fmla="*/ 1213978 w 1716115"/>
              <a:gd name="connsiteY74" fmla="*/ 0 h 1720853"/>
              <a:gd name="connsiteX75" fmla="*/ 1307422 w 1716115"/>
              <a:gd name="connsiteY75" fmla="*/ 0 h 1720853"/>
              <a:gd name="connsiteX76" fmla="*/ 1324414 w 1716115"/>
              <a:gd name="connsiteY76" fmla="*/ 0 h 1720853"/>
              <a:gd name="connsiteX77" fmla="*/ 1716115 w 1716115"/>
              <a:gd name="connsiteY77" fmla="*/ 392784 h 1720853"/>
              <a:gd name="connsiteX78" fmla="*/ 1716115 w 1716115"/>
              <a:gd name="connsiteY78" fmla="*/ 409821 h 1720853"/>
              <a:gd name="connsiteX79" fmla="*/ 1307422 w 1716115"/>
              <a:gd name="connsiteY79" fmla="*/ 0 h 1720853"/>
              <a:gd name="connsiteX80" fmla="*/ 1400775 w 1716115"/>
              <a:gd name="connsiteY80" fmla="*/ 0 h 1720853"/>
              <a:gd name="connsiteX81" fmla="*/ 1417762 w 1716115"/>
              <a:gd name="connsiteY81" fmla="*/ 0 h 1720853"/>
              <a:gd name="connsiteX82" fmla="*/ 1716109 w 1716115"/>
              <a:gd name="connsiteY82" fmla="*/ 299170 h 1720853"/>
              <a:gd name="connsiteX83" fmla="*/ 1716109 w 1716115"/>
              <a:gd name="connsiteY83" fmla="*/ 316207 h 1720853"/>
              <a:gd name="connsiteX84" fmla="*/ 1400775 w 1716115"/>
              <a:gd name="connsiteY84" fmla="*/ 0 h 1720853"/>
              <a:gd name="connsiteX85" fmla="*/ 1494133 w 1716115"/>
              <a:gd name="connsiteY85" fmla="*/ 0 h 1720853"/>
              <a:gd name="connsiteX86" fmla="*/ 1511120 w 1716115"/>
              <a:gd name="connsiteY86" fmla="*/ 0 h 1720853"/>
              <a:gd name="connsiteX87" fmla="*/ 1716109 w 1716115"/>
              <a:gd name="connsiteY87" fmla="*/ 205556 h 1720853"/>
              <a:gd name="connsiteX88" fmla="*/ 1716109 w 1716115"/>
              <a:gd name="connsiteY88" fmla="*/ 222592 h 1720853"/>
              <a:gd name="connsiteX89" fmla="*/ 1494133 w 1716115"/>
              <a:gd name="connsiteY89" fmla="*/ 0 h 172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16115" h="1720853">
                <a:moveTo>
                  <a:pt x="93358" y="0"/>
                </a:moveTo>
                <a:lnTo>
                  <a:pt x="110348" y="0"/>
                </a:lnTo>
                <a:cubicBezTo>
                  <a:pt x="110348" y="887874"/>
                  <a:pt x="830686" y="1610112"/>
                  <a:pt x="1716029" y="1610112"/>
                </a:cubicBezTo>
                <a:lnTo>
                  <a:pt x="1716029" y="1627151"/>
                </a:lnTo>
                <a:lnTo>
                  <a:pt x="1716115" y="1627237"/>
                </a:lnTo>
                <a:cubicBezTo>
                  <a:pt x="821334" y="1627237"/>
                  <a:pt x="93358" y="897252"/>
                  <a:pt x="93358" y="0"/>
                </a:cubicBezTo>
                <a:close/>
                <a:moveTo>
                  <a:pt x="0" y="0"/>
                </a:moveTo>
                <a:lnTo>
                  <a:pt x="16989" y="0"/>
                </a:lnTo>
                <a:cubicBezTo>
                  <a:pt x="16989" y="939499"/>
                  <a:pt x="779202" y="1703814"/>
                  <a:pt x="1716114" y="1703814"/>
                </a:cubicBezTo>
                <a:lnTo>
                  <a:pt x="1716114" y="1720853"/>
                </a:lnTo>
                <a:cubicBezTo>
                  <a:pt x="769850" y="1720853"/>
                  <a:pt x="0" y="948877"/>
                  <a:pt x="0" y="0"/>
                </a:cubicBezTo>
                <a:close/>
                <a:moveTo>
                  <a:pt x="186798" y="0"/>
                </a:moveTo>
                <a:lnTo>
                  <a:pt x="203788" y="0"/>
                </a:lnTo>
                <a:cubicBezTo>
                  <a:pt x="203788" y="836248"/>
                  <a:pt x="882254" y="1516501"/>
                  <a:pt x="1716109" y="1516501"/>
                </a:cubicBezTo>
                <a:lnTo>
                  <a:pt x="1716109" y="1533535"/>
                </a:lnTo>
                <a:cubicBezTo>
                  <a:pt x="872812" y="1533535"/>
                  <a:pt x="186798" y="845626"/>
                  <a:pt x="186798" y="0"/>
                </a:cubicBezTo>
                <a:close/>
                <a:moveTo>
                  <a:pt x="280155" y="0"/>
                </a:moveTo>
                <a:lnTo>
                  <a:pt x="297145" y="0"/>
                </a:lnTo>
                <a:cubicBezTo>
                  <a:pt x="297145" y="784537"/>
                  <a:pt x="933652" y="1422885"/>
                  <a:pt x="1716114" y="1422885"/>
                </a:cubicBezTo>
                <a:lnTo>
                  <a:pt x="1716114" y="1439924"/>
                </a:lnTo>
                <a:cubicBezTo>
                  <a:pt x="924300" y="1439924"/>
                  <a:pt x="280155" y="794001"/>
                  <a:pt x="280155" y="0"/>
                </a:cubicBezTo>
                <a:close/>
                <a:moveTo>
                  <a:pt x="373512" y="0"/>
                </a:moveTo>
                <a:lnTo>
                  <a:pt x="390502" y="0"/>
                </a:lnTo>
                <a:cubicBezTo>
                  <a:pt x="390502" y="732911"/>
                  <a:pt x="985135" y="1329184"/>
                  <a:pt x="1716029" y="1329184"/>
                </a:cubicBezTo>
                <a:lnTo>
                  <a:pt x="1716029" y="1346223"/>
                </a:lnTo>
                <a:lnTo>
                  <a:pt x="1716114" y="1346308"/>
                </a:lnTo>
                <a:cubicBezTo>
                  <a:pt x="975783" y="1346308"/>
                  <a:pt x="373512" y="742375"/>
                  <a:pt x="373512" y="0"/>
                </a:cubicBezTo>
                <a:close/>
                <a:moveTo>
                  <a:pt x="466953" y="0"/>
                </a:moveTo>
                <a:lnTo>
                  <a:pt x="483944" y="0"/>
                </a:lnTo>
                <a:cubicBezTo>
                  <a:pt x="483944" y="681286"/>
                  <a:pt x="1036704" y="1235573"/>
                  <a:pt x="1716110" y="1235573"/>
                </a:cubicBezTo>
                <a:lnTo>
                  <a:pt x="1716110" y="1252607"/>
                </a:lnTo>
                <a:cubicBezTo>
                  <a:pt x="1027347" y="1252607"/>
                  <a:pt x="466953" y="690664"/>
                  <a:pt x="466953" y="0"/>
                </a:cubicBezTo>
                <a:close/>
                <a:moveTo>
                  <a:pt x="560310" y="0"/>
                </a:moveTo>
                <a:lnTo>
                  <a:pt x="577297" y="0"/>
                </a:lnTo>
                <a:cubicBezTo>
                  <a:pt x="577297" y="629660"/>
                  <a:pt x="1088188" y="1141957"/>
                  <a:pt x="1716109" y="1141957"/>
                </a:cubicBezTo>
                <a:lnTo>
                  <a:pt x="1716109" y="1158991"/>
                </a:lnTo>
                <a:cubicBezTo>
                  <a:pt x="1078835" y="1158991"/>
                  <a:pt x="560310" y="639038"/>
                  <a:pt x="560310" y="0"/>
                </a:cubicBezTo>
                <a:close/>
                <a:moveTo>
                  <a:pt x="653668" y="0"/>
                </a:moveTo>
                <a:lnTo>
                  <a:pt x="670655" y="0"/>
                </a:lnTo>
                <a:cubicBezTo>
                  <a:pt x="670655" y="578035"/>
                  <a:pt x="1139586" y="1048255"/>
                  <a:pt x="1716029" y="1048255"/>
                </a:cubicBezTo>
                <a:lnTo>
                  <a:pt x="1716029" y="1065294"/>
                </a:lnTo>
                <a:lnTo>
                  <a:pt x="1716114" y="1065380"/>
                </a:lnTo>
                <a:cubicBezTo>
                  <a:pt x="1130319" y="1065380"/>
                  <a:pt x="653668" y="587499"/>
                  <a:pt x="653668" y="0"/>
                </a:cubicBezTo>
                <a:close/>
                <a:moveTo>
                  <a:pt x="747112" y="0"/>
                </a:moveTo>
                <a:lnTo>
                  <a:pt x="764104" y="0"/>
                </a:lnTo>
                <a:cubicBezTo>
                  <a:pt x="764104" y="526409"/>
                  <a:pt x="1191155" y="954644"/>
                  <a:pt x="1716115" y="954644"/>
                </a:cubicBezTo>
                <a:lnTo>
                  <a:pt x="1716115" y="971678"/>
                </a:lnTo>
                <a:cubicBezTo>
                  <a:pt x="1181802" y="971678"/>
                  <a:pt x="747112" y="535787"/>
                  <a:pt x="747112" y="0"/>
                </a:cubicBezTo>
                <a:close/>
                <a:moveTo>
                  <a:pt x="840465" y="0"/>
                </a:moveTo>
                <a:lnTo>
                  <a:pt x="857452" y="0"/>
                </a:lnTo>
                <a:cubicBezTo>
                  <a:pt x="857452" y="474783"/>
                  <a:pt x="1242638" y="861028"/>
                  <a:pt x="1716109" y="861028"/>
                </a:cubicBezTo>
                <a:lnTo>
                  <a:pt x="1716109" y="878062"/>
                </a:lnTo>
                <a:cubicBezTo>
                  <a:pt x="1233281" y="878062"/>
                  <a:pt x="840465" y="484162"/>
                  <a:pt x="840465" y="0"/>
                </a:cubicBezTo>
                <a:close/>
                <a:moveTo>
                  <a:pt x="933823" y="0"/>
                </a:moveTo>
                <a:lnTo>
                  <a:pt x="950810" y="0"/>
                </a:lnTo>
                <a:cubicBezTo>
                  <a:pt x="950810" y="423157"/>
                  <a:pt x="1294121" y="767327"/>
                  <a:pt x="1716114" y="767327"/>
                </a:cubicBezTo>
                <a:lnTo>
                  <a:pt x="1716114" y="784366"/>
                </a:lnTo>
                <a:lnTo>
                  <a:pt x="1716114" y="784451"/>
                </a:lnTo>
                <a:cubicBezTo>
                  <a:pt x="1284769" y="784451"/>
                  <a:pt x="933823" y="432536"/>
                  <a:pt x="933823" y="0"/>
                </a:cubicBezTo>
                <a:close/>
                <a:moveTo>
                  <a:pt x="1027262" y="0"/>
                </a:moveTo>
                <a:lnTo>
                  <a:pt x="1044254" y="0"/>
                </a:lnTo>
                <a:cubicBezTo>
                  <a:pt x="1044254" y="371532"/>
                  <a:pt x="1345685" y="673716"/>
                  <a:pt x="1716110" y="673716"/>
                </a:cubicBezTo>
                <a:lnTo>
                  <a:pt x="1716110" y="690750"/>
                </a:lnTo>
                <a:cubicBezTo>
                  <a:pt x="1336248" y="690750"/>
                  <a:pt x="1027262" y="380824"/>
                  <a:pt x="1027262" y="0"/>
                </a:cubicBezTo>
                <a:close/>
                <a:moveTo>
                  <a:pt x="1120625" y="0"/>
                </a:moveTo>
                <a:lnTo>
                  <a:pt x="1137612" y="0"/>
                </a:lnTo>
                <a:cubicBezTo>
                  <a:pt x="1137612" y="319820"/>
                  <a:pt x="1397088" y="580100"/>
                  <a:pt x="1716115" y="580100"/>
                </a:cubicBezTo>
                <a:lnTo>
                  <a:pt x="1716115" y="597134"/>
                </a:lnTo>
                <a:cubicBezTo>
                  <a:pt x="1387736" y="597134"/>
                  <a:pt x="1120625" y="329285"/>
                  <a:pt x="1120625" y="0"/>
                </a:cubicBezTo>
                <a:close/>
                <a:moveTo>
                  <a:pt x="1213978" y="0"/>
                </a:moveTo>
                <a:lnTo>
                  <a:pt x="1230965" y="0"/>
                </a:lnTo>
                <a:cubicBezTo>
                  <a:pt x="1230965" y="268195"/>
                  <a:pt x="1448571" y="486398"/>
                  <a:pt x="1716109" y="486398"/>
                </a:cubicBezTo>
                <a:lnTo>
                  <a:pt x="1716109" y="503437"/>
                </a:lnTo>
                <a:lnTo>
                  <a:pt x="1716109" y="503523"/>
                </a:lnTo>
                <a:cubicBezTo>
                  <a:pt x="1439214" y="503523"/>
                  <a:pt x="1213978" y="277659"/>
                  <a:pt x="1213978" y="0"/>
                </a:cubicBezTo>
                <a:close/>
                <a:moveTo>
                  <a:pt x="1307422" y="0"/>
                </a:moveTo>
                <a:lnTo>
                  <a:pt x="1324414" y="0"/>
                </a:lnTo>
                <a:cubicBezTo>
                  <a:pt x="1324414" y="216569"/>
                  <a:pt x="1500141" y="392784"/>
                  <a:pt x="1716115" y="392784"/>
                </a:cubicBezTo>
                <a:lnTo>
                  <a:pt x="1716115" y="409821"/>
                </a:lnTo>
                <a:cubicBezTo>
                  <a:pt x="1490703" y="409821"/>
                  <a:pt x="1307422" y="225948"/>
                  <a:pt x="1307422" y="0"/>
                </a:cubicBezTo>
                <a:close/>
                <a:moveTo>
                  <a:pt x="1400775" y="0"/>
                </a:moveTo>
                <a:lnTo>
                  <a:pt x="1417762" y="0"/>
                </a:lnTo>
                <a:cubicBezTo>
                  <a:pt x="1417762" y="164944"/>
                  <a:pt x="1551619" y="299170"/>
                  <a:pt x="1716109" y="299170"/>
                </a:cubicBezTo>
                <a:lnTo>
                  <a:pt x="1716109" y="316207"/>
                </a:lnTo>
                <a:cubicBezTo>
                  <a:pt x="1542266" y="316207"/>
                  <a:pt x="1400775" y="174322"/>
                  <a:pt x="1400775" y="0"/>
                </a:cubicBezTo>
                <a:close/>
                <a:moveTo>
                  <a:pt x="1494133" y="0"/>
                </a:moveTo>
                <a:lnTo>
                  <a:pt x="1511120" y="0"/>
                </a:lnTo>
                <a:cubicBezTo>
                  <a:pt x="1511120" y="113318"/>
                  <a:pt x="1603017" y="205556"/>
                  <a:pt x="1716109" y="205556"/>
                </a:cubicBezTo>
                <a:lnTo>
                  <a:pt x="1716109" y="222592"/>
                </a:lnTo>
                <a:cubicBezTo>
                  <a:pt x="1593750" y="222592"/>
                  <a:pt x="1494133" y="122783"/>
                  <a:pt x="1494133" y="0"/>
                </a:cubicBezTo>
                <a:close/>
              </a:path>
            </a:pathLst>
          </a:custGeom>
          <a:solidFill>
            <a:schemeClr val="bg1">
              <a:alpha val="99000"/>
            </a:schemeClr>
          </a:solidFill>
          <a:ln w="4723" cap="flat">
            <a:noFill/>
            <a:prstDash val="solid"/>
            <a:miter/>
          </a:ln>
        </p:spPr>
        <p:txBody>
          <a:bodyPr rtlCol="0" anchor="ctr"/>
          <a:lstStyle>
            <a:defPPr>
              <a:defRPr lang="ja-JP"/>
            </a:defPPr>
          </a:lstStyle>
          <a:p>
            <a:pPr rtl="0"/>
            <a:endParaRPr lang="ja-JP" dirty="0"/>
          </a:p>
        </p:txBody>
      </p:sp>
      <p:sp>
        <p:nvSpPr>
          <p:cNvPr id="15" name="画像 5" descr="preencoded.png">
            <a:extLst>
              <a:ext uri="{FF2B5EF4-FFF2-40B4-BE49-F238E27FC236}">
                <a16:creationId xmlns:a16="http://schemas.microsoft.com/office/drawing/2014/main" id="{D9D7EB49-4BC9-040F-C4CC-5771C5FB312B}"/>
              </a:ext>
            </a:extLst>
          </p:cNvPr>
          <p:cNvSpPr/>
          <p:nvPr userDrawn="1"/>
        </p:nvSpPr>
        <p:spPr>
          <a:xfrm>
            <a:off x="-5568" y="3440504"/>
            <a:ext cx="3443288" cy="3448050"/>
          </a:xfrm>
          <a:custGeom>
            <a:avLst/>
            <a:gdLst>
              <a:gd name="connsiteX0" fmla="*/ 1721644 w 3443288"/>
              <a:gd name="connsiteY0" fmla="*/ 3448051 h 3448050"/>
              <a:gd name="connsiteX1" fmla="*/ 3443288 w 3443288"/>
              <a:gd name="connsiteY1" fmla="*/ 1724025 h 3448050"/>
              <a:gd name="connsiteX2" fmla="*/ 1721644 w 3443288"/>
              <a:gd name="connsiteY2" fmla="*/ 0 h 3448050"/>
              <a:gd name="connsiteX3" fmla="*/ 0 w 3443288"/>
              <a:gd name="connsiteY3" fmla="*/ 1724025 h 3448050"/>
              <a:gd name="connsiteX4" fmla="*/ 1721644 w 3443288"/>
              <a:gd name="connsiteY4" fmla="*/ 3448051 h 3448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3448050">
                <a:moveTo>
                  <a:pt x="1721644" y="3448051"/>
                </a:moveTo>
                <a:cubicBezTo>
                  <a:pt x="2672482" y="3448051"/>
                  <a:pt x="3443288" y="2676178"/>
                  <a:pt x="3443288" y="1724025"/>
                </a:cubicBezTo>
                <a:cubicBezTo>
                  <a:pt x="3443288" y="771873"/>
                  <a:pt x="2672482" y="0"/>
                  <a:pt x="1721644" y="0"/>
                </a:cubicBezTo>
                <a:cubicBezTo>
                  <a:pt x="770806" y="0"/>
                  <a:pt x="0" y="771873"/>
                  <a:pt x="0" y="1724025"/>
                </a:cubicBezTo>
                <a:cubicBezTo>
                  <a:pt x="0" y="2676178"/>
                  <a:pt x="770806" y="3448051"/>
                  <a:pt x="1721644" y="3448051"/>
                </a:cubicBezTo>
                <a:close/>
              </a:path>
            </a:pathLst>
          </a:custGeom>
          <a:solidFill>
            <a:schemeClr val="accent6"/>
          </a:solidFill>
          <a:ln w="4756" cap="flat">
            <a:noFill/>
            <a:prstDash val="solid"/>
            <a:miter/>
          </a:ln>
        </p:spPr>
        <p:txBody>
          <a:bodyPr rtlCol="0" anchor="ctr">
            <a:noAutofit/>
          </a:bodyPr>
          <a:lstStyle>
            <a:defPPr>
              <a:defRPr lang="ja-JP"/>
            </a:defPPr>
          </a:lstStyle>
          <a:p>
            <a:pPr rtl="0"/>
            <a:endParaRPr lang="ja-JP" dirty="0"/>
          </a:p>
        </p:txBody>
      </p:sp>
      <p:pic>
        <p:nvPicPr>
          <p:cNvPr id="17" name="画像 6" descr="preencoded.png">
            <a:extLst>
              <a:ext uri="{FF2B5EF4-FFF2-40B4-BE49-F238E27FC236}">
                <a16:creationId xmlns:a16="http://schemas.microsoft.com/office/drawing/2014/main" id="{3CE04498-C285-EFB8-340C-1A064078152B}"/>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p:blipFill>
        <p:spPr>
          <a:xfrm>
            <a:off x="1718457" y="3440504"/>
            <a:ext cx="1719263" cy="1724025"/>
          </a:xfrm>
          <a:prstGeom prst="rect">
            <a:avLst/>
          </a:prstGeom>
        </p:spPr>
      </p:pic>
      <p:sp>
        <p:nvSpPr>
          <p:cNvPr id="6" name="フッター プレースホルダー 5"/>
          <p:cNvSpPr>
            <a:spLocks noGrp="1"/>
          </p:cNvSpPr>
          <p:nvPr>
            <p:ph type="ftr" sz="quarter" idx="11"/>
          </p:nvPr>
        </p:nvSpPr>
        <p:spPr/>
        <p:txBody>
          <a:bodyPr rtlCol="0"/>
          <a:lstStyle>
            <a:defPPr>
              <a:defRPr lang="ja-JP"/>
            </a:defPPr>
          </a:lstStyle>
          <a:p>
            <a:pPr rtl="0"/>
            <a:r>
              <a:rPr lang="ja-JP" dirty="0"/>
              <a:t>プレゼンテーションのタイトル</a:t>
            </a:r>
          </a:p>
        </p:txBody>
      </p:sp>
      <p:sp>
        <p:nvSpPr>
          <p:cNvPr id="7" name="スライド番号プレースホルダー 6"/>
          <p:cNvSpPr>
            <a:spLocks noGrp="1"/>
          </p:cNvSpPr>
          <p:nvPr>
            <p:ph type="sldNum" sz="quarter" idx="12"/>
          </p:nvPr>
        </p:nvSpPr>
        <p:spPr/>
        <p:txBody>
          <a:bodyPr rtlCol="0"/>
          <a:lstStyle>
            <a:defPPr>
              <a:defRPr lang="ja-JP"/>
            </a:defPPr>
          </a:lstStyle>
          <a:p>
            <a:pPr rtl="0"/>
            <a:fld id="{48F63A3B-78C7-47BE-AE5E-E10140E04643}" type="slidenum">
              <a:rPr lang="ja-JP" dirty="0"/>
              <a:t>‹#›</a:t>
            </a:fld>
            <a:endParaRPr lang="ja-JP" dirty="0"/>
          </a:p>
        </p:txBody>
      </p:sp>
      <p:sp>
        <p:nvSpPr>
          <p:cNvPr id="18" name="タイトル 19">
            <a:extLst>
              <a:ext uri="{FF2B5EF4-FFF2-40B4-BE49-F238E27FC236}">
                <a16:creationId xmlns:a16="http://schemas.microsoft.com/office/drawing/2014/main" id="{9CBE0ADC-7FA0-F7E3-96EF-BBACB6A9076E}"/>
              </a:ext>
            </a:extLst>
          </p:cNvPr>
          <p:cNvSpPr>
            <a:spLocks noGrp="1"/>
          </p:cNvSpPr>
          <p:nvPr>
            <p:ph type="title"/>
          </p:nvPr>
        </p:nvSpPr>
        <p:spPr>
          <a:xfrm>
            <a:off x="3986784" y="1243584"/>
            <a:ext cx="8165592" cy="768096"/>
          </a:xfrm>
        </p:spPr>
        <p:txBody>
          <a:bodyPr rtlCol="0">
            <a:noAutofit/>
          </a:bodyPr>
          <a:lstStyle>
            <a:lvl1pPr algn="l">
              <a:lnSpc>
                <a:spcPct val="100000"/>
              </a:lnSpc>
              <a:defRPr lang="ja-JP"/>
            </a:lvl1pPr>
          </a:lstStyle>
          <a:p>
            <a:pPr rtl="0"/>
            <a:r>
              <a:rPr lang="ja-JP" altLang="en-US" b="1"/>
              <a:t>マスター タイトルの書式設定</a:t>
            </a:r>
            <a:endParaRPr lang="ja-JP" b="1" dirty="0"/>
          </a:p>
        </p:txBody>
      </p:sp>
      <p:sp>
        <p:nvSpPr>
          <p:cNvPr id="19" name="コンテンツ プレースホルダー 3">
            <a:extLst>
              <a:ext uri="{FF2B5EF4-FFF2-40B4-BE49-F238E27FC236}">
                <a16:creationId xmlns:a16="http://schemas.microsoft.com/office/drawing/2014/main" id="{0F9C0517-D83A-CC55-35B8-B2F990C96D30}"/>
              </a:ext>
            </a:extLst>
          </p:cNvPr>
          <p:cNvSpPr>
            <a:spLocks noGrp="1"/>
          </p:cNvSpPr>
          <p:nvPr>
            <p:ph sz="half" idx="2"/>
          </p:nvPr>
        </p:nvSpPr>
        <p:spPr>
          <a:xfrm>
            <a:off x="3685032" y="2255520"/>
            <a:ext cx="3741928" cy="4306380"/>
          </a:xfrm>
        </p:spPr>
        <p:txBody>
          <a:bodyPr lIns="45720" rIns="45720" bIns="45720" rtlCol="0">
            <a:noAutofit/>
          </a:bodyPr>
          <a:lstStyle>
            <a:lvl1pPr>
              <a:defRPr lang="ja-JP" sz="1500"/>
            </a:lvl1pPr>
            <a:lvl2pPr>
              <a:defRPr lang="ja-JP" sz="1300"/>
            </a:lvl2pPr>
            <a:lvl3pPr>
              <a:defRPr lang="ja-JP" sz="1200"/>
            </a:lvl3pPr>
            <a:lvl4pPr>
              <a:defRPr lang="ja-JP" sz="1200"/>
            </a:lvl4pPr>
            <a:lvl5pPr>
              <a:defRPr lang="ja-JP" sz="1200"/>
            </a:lvl5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ja-JP" dirty="0"/>
          </a:p>
        </p:txBody>
      </p:sp>
      <p:sp>
        <p:nvSpPr>
          <p:cNvPr id="20" name="コンテンツ プレースホルダー 5">
            <a:extLst>
              <a:ext uri="{FF2B5EF4-FFF2-40B4-BE49-F238E27FC236}">
                <a16:creationId xmlns:a16="http://schemas.microsoft.com/office/drawing/2014/main" id="{CF8BFBBE-0EAE-B647-2648-A5FB0094BF6B}"/>
              </a:ext>
            </a:extLst>
          </p:cNvPr>
          <p:cNvSpPr>
            <a:spLocks noGrp="1"/>
          </p:cNvSpPr>
          <p:nvPr>
            <p:ph sz="quarter" idx="4"/>
          </p:nvPr>
        </p:nvSpPr>
        <p:spPr>
          <a:xfrm>
            <a:off x="7754112" y="2255520"/>
            <a:ext cx="3741928" cy="4306380"/>
          </a:xfrm>
        </p:spPr>
        <p:txBody>
          <a:bodyPr lIns="45720" rIns="45720" bIns="45720" rtlCol="0">
            <a:noAutofit/>
          </a:bodyPr>
          <a:lstStyle>
            <a:lvl1pPr>
              <a:defRPr lang="ja-JP" sz="1500"/>
            </a:lvl1pPr>
            <a:lvl2pPr>
              <a:defRPr lang="ja-JP" sz="1300"/>
            </a:lvl2pPr>
            <a:lvl3pPr>
              <a:defRPr lang="ja-JP" sz="1200"/>
            </a:lvl3pPr>
            <a:lvl4pPr>
              <a:defRPr lang="ja-JP" sz="1200"/>
            </a:lvl4pPr>
            <a:lvl5pPr>
              <a:defRPr lang="ja-JP" sz="1200"/>
            </a:lvl5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ja-JP" dirty="0"/>
          </a:p>
        </p:txBody>
      </p:sp>
    </p:spTree>
    <p:extLst>
      <p:ext uri="{BB962C8B-B14F-4D97-AF65-F5344CB8AC3E}">
        <p14:creationId xmlns:p14="http://schemas.microsoft.com/office/powerpoint/2010/main" val="4250832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48C6398-7EA3-4610-93C7-8394BE6C36A6}" type="datetimeFigureOut">
              <a:rPr kumimoji="1" lang="ja-JP" altLang="en-US" smtClean="0"/>
              <a:t>2025/7/23</a:t>
            </a:fld>
            <a:endParaRPr kumimoji="1" lang="ja-JP" altLang="en-US"/>
          </a:p>
        </p:txBody>
      </p:sp>
      <p:sp>
        <p:nvSpPr>
          <p:cNvPr id="5" name="Footer Placeholder 4"/>
          <p:cNvSpPr>
            <a:spLocks noGrp="1"/>
          </p:cNvSpPr>
          <p:nvPr>
            <p:ph type="ftr" sz="quarter" idx="11"/>
          </p:nvPr>
        </p:nvSpPr>
        <p:spPr/>
        <p:txBody>
          <a:bodyPr/>
          <a:lstStyle/>
          <a:p>
            <a:pPr rtl="0"/>
            <a:r>
              <a:rPr lang="ja-JP"/>
              <a:t>プレゼンテーションのタイトル</a:t>
            </a:r>
            <a:endParaRPr lang="ja-JP" dirty="0"/>
          </a:p>
        </p:txBody>
      </p:sp>
      <p:sp>
        <p:nvSpPr>
          <p:cNvPr id="6" name="Slide Number Placeholder 5"/>
          <p:cNvSpPr>
            <a:spLocks noGrp="1"/>
          </p:cNvSpPr>
          <p:nvPr>
            <p:ph type="sldNum" sz="quarter" idx="12"/>
          </p:nvPr>
        </p:nvSpPr>
        <p:spPr/>
        <p:txBody>
          <a:bodyPr/>
          <a:lstStyle/>
          <a:p>
            <a:pPr rtl="0"/>
            <a:fld id="{48F63A3B-78C7-47BE-AE5E-E10140E04643}" type="slidenum">
              <a:rPr lang="ja-JP" smtClean="0"/>
              <a:pPr/>
              <a:t>‹#›</a:t>
            </a:fld>
            <a:endParaRPr lang="ja-JP"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63941651"/>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48C6398-7EA3-4610-93C7-8394BE6C36A6}" type="datetimeFigureOut">
              <a:rPr kumimoji="1" lang="ja-JP" altLang="en-US" smtClean="0"/>
              <a:t>2025/7/23</a:t>
            </a:fld>
            <a:endParaRPr kumimoji="1" lang="ja-JP" altLang="en-US"/>
          </a:p>
        </p:txBody>
      </p:sp>
      <p:sp>
        <p:nvSpPr>
          <p:cNvPr id="5" name="Footer Placeholder 4"/>
          <p:cNvSpPr>
            <a:spLocks noGrp="1"/>
          </p:cNvSpPr>
          <p:nvPr>
            <p:ph type="ftr" sz="quarter" idx="11"/>
          </p:nvPr>
        </p:nvSpPr>
        <p:spPr/>
        <p:txBody>
          <a:bodyPr/>
          <a:lstStyle/>
          <a:p>
            <a:pPr rtl="0"/>
            <a:r>
              <a:rPr lang="ja-JP"/>
              <a:t>プレゼンテーションのタイトル</a:t>
            </a:r>
            <a:endParaRPr lang="ja-JP" dirty="0"/>
          </a:p>
        </p:txBody>
      </p:sp>
      <p:sp>
        <p:nvSpPr>
          <p:cNvPr id="6" name="Slide Number Placeholder 5"/>
          <p:cNvSpPr>
            <a:spLocks noGrp="1"/>
          </p:cNvSpPr>
          <p:nvPr>
            <p:ph type="sldNum" sz="quarter" idx="12"/>
          </p:nvPr>
        </p:nvSpPr>
        <p:spPr/>
        <p:txBody>
          <a:bodyPr/>
          <a:lstStyle/>
          <a:p>
            <a:pPr rtl="0"/>
            <a:fld id="{48F63A3B-78C7-47BE-AE5E-E10140E04643}" type="slidenum">
              <a:rPr lang="ja-JP" smtClean="0"/>
              <a:pPr/>
              <a:t>‹#›</a:t>
            </a:fld>
            <a:endParaRPr lang="ja-JP"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72161151"/>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48C6398-7EA3-4610-93C7-8394BE6C36A6}" type="datetimeFigureOut">
              <a:rPr kumimoji="1" lang="ja-JP" altLang="en-US" smtClean="0"/>
              <a:t>2025/7/23</a:t>
            </a:fld>
            <a:endParaRPr kumimoji="1" lang="ja-JP" altLang="en-US"/>
          </a:p>
        </p:txBody>
      </p:sp>
      <p:sp>
        <p:nvSpPr>
          <p:cNvPr id="6" name="Footer Placeholder 5"/>
          <p:cNvSpPr>
            <a:spLocks noGrp="1"/>
          </p:cNvSpPr>
          <p:nvPr>
            <p:ph type="ftr" sz="quarter" idx="11"/>
          </p:nvPr>
        </p:nvSpPr>
        <p:spPr/>
        <p:txBody>
          <a:bodyPr/>
          <a:lstStyle/>
          <a:p>
            <a:pPr rtl="0"/>
            <a:r>
              <a:rPr lang="ja-JP"/>
              <a:t>プレゼンテーションのタイトル</a:t>
            </a:r>
            <a:endParaRPr lang="ja-JP" dirty="0"/>
          </a:p>
        </p:txBody>
      </p:sp>
      <p:sp>
        <p:nvSpPr>
          <p:cNvPr id="7" name="Slide Number Placeholder 6"/>
          <p:cNvSpPr>
            <a:spLocks noGrp="1"/>
          </p:cNvSpPr>
          <p:nvPr>
            <p:ph type="sldNum" sz="quarter" idx="12"/>
          </p:nvPr>
        </p:nvSpPr>
        <p:spPr/>
        <p:txBody>
          <a:bodyPr/>
          <a:lstStyle/>
          <a:p>
            <a:pPr rtl="0"/>
            <a:fld id="{48F63A3B-78C7-47BE-AE5E-E10140E04643}" type="slidenum">
              <a:rPr lang="ja-JP" smtClean="0"/>
              <a:pPr/>
              <a:t>‹#›</a:t>
            </a:fld>
            <a:endParaRPr lang="ja-JP"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70482921"/>
      </p:ext>
    </p:extLst>
  </p:cSld>
  <p:clrMapOvr>
    <a:masterClrMapping/>
  </p:clrMapOvr>
  <p:hf hd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48C6398-7EA3-4610-93C7-8394BE6C36A6}" type="datetimeFigureOut">
              <a:rPr kumimoji="1" lang="ja-JP" altLang="en-US" smtClean="0"/>
              <a:t>2025/7/23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pPr rtl="0"/>
            <a:fld id="{48F63A3B-78C7-47BE-AE5E-E10140E04643}" type="slidenum">
              <a:rPr lang="ja-JP" smtClean="0"/>
              <a:t>‹#›</a:t>
            </a:fld>
            <a:endParaRPr lang="ja-JP"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0" name="画像 0" descr="preencoded.png">
            <a:extLst>
              <a:ext uri="{FF2B5EF4-FFF2-40B4-BE49-F238E27FC236}">
                <a16:creationId xmlns:a16="http://schemas.microsoft.com/office/drawing/2014/main" id="{69A6D581-9059-1A3E-43D4-E3304B92FBCE}"/>
              </a:ext>
            </a:extLst>
          </p:cNvPr>
          <p:cNvSpPr/>
          <p:nvPr userDrawn="1"/>
        </p:nvSpPr>
        <p:spPr>
          <a:xfrm>
            <a:off x="-5568" y="-2784"/>
            <a:ext cx="3443288" cy="6891337"/>
          </a:xfrm>
          <a:custGeom>
            <a:avLst/>
            <a:gdLst>
              <a:gd name="connsiteX0" fmla="*/ 3443288 w 3443288"/>
              <a:gd name="connsiteY0" fmla="*/ 0 h 6891337"/>
              <a:gd name="connsiteX1" fmla="*/ 0 w 3443288"/>
              <a:gd name="connsiteY1" fmla="*/ 0 h 6891337"/>
              <a:gd name="connsiteX2" fmla="*/ 0 w 3443288"/>
              <a:gd name="connsiteY2" fmla="*/ 6891338 h 6891337"/>
              <a:gd name="connsiteX3" fmla="*/ 3443288 w 3443288"/>
              <a:gd name="connsiteY3" fmla="*/ 6891338 h 6891337"/>
              <a:gd name="connsiteX4" fmla="*/ 3443288 w 3443288"/>
              <a:gd name="connsiteY4" fmla="*/ 0 h 6891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6891337">
                <a:moveTo>
                  <a:pt x="3443288" y="0"/>
                </a:moveTo>
                <a:lnTo>
                  <a:pt x="0" y="0"/>
                </a:lnTo>
                <a:lnTo>
                  <a:pt x="0" y="6891338"/>
                </a:lnTo>
                <a:lnTo>
                  <a:pt x="3443288" y="6891338"/>
                </a:lnTo>
                <a:lnTo>
                  <a:pt x="3443288" y="0"/>
                </a:lnTo>
                <a:close/>
              </a:path>
            </a:pathLst>
          </a:custGeom>
          <a:solidFill>
            <a:schemeClr val="accent3"/>
          </a:solidFill>
          <a:ln w="4756" cap="flat">
            <a:noFill/>
            <a:prstDash val="solid"/>
            <a:miter/>
          </a:ln>
        </p:spPr>
        <p:txBody>
          <a:bodyPr rtlCol="0" anchor="ctr">
            <a:noAutofit/>
          </a:bodyPr>
          <a:lstStyle>
            <a:defPPr>
              <a:defRPr lang="ja-JP"/>
            </a:defPPr>
          </a:lstStyle>
          <a:p>
            <a:pPr rtl="0"/>
            <a:endParaRPr lang="ja-JP" dirty="0"/>
          </a:p>
        </p:txBody>
      </p:sp>
      <p:pic>
        <p:nvPicPr>
          <p:cNvPr id="11" name="画像​​ 1" descr="preencoded.png">
            <a:extLst>
              <a:ext uri="{FF2B5EF4-FFF2-40B4-BE49-F238E27FC236}">
                <a16:creationId xmlns:a16="http://schemas.microsoft.com/office/drawing/2014/main" id="{1D579AFD-511C-77AF-BE46-D8D48E1FB70D}"/>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03311" y="-2784"/>
            <a:ext cx="1734410" cy="5167313"/>
          </a:xfrm>
          <a:prstGeom prst="rect">
            <a:avLst/>
          </a:prstGeom>
        </p:spPr>
      </p:pic>
      <p:sp>
        <p:nvSpPr>
          <p:cNvPr id="12" name="画像 5" descr="preencoded.png">
            <a:extLst>
              <a:ext uri="{FF2B5EF4-FFF2-40B4-BE49-F238E27FC236}">
                <a16:creationId xmlns:a16="http://schemas.microsoft.com/office/drawing/2014/main" id="{D5CBD2FF-8471-4077-9072-02B1E4042D34}"/>
              </a:ext>
            </a:extLst>
          </p:cNvPr>
          <p:cNvSpPr/>
          <p:nvPr userDrawn="1"/>
        </p:nvSpPr>
        <p:spPr>
          <a:xfrm>
            <a:off x="-5568" y="3440504"/>
            <a:ext cx="3443288" cy="3448050"/>
          </a:xfrm>
          <a:custGeom>
            <a:avLst/>
            <a:gdLst>
              <a:gd name="connsiteX0" fmla="*/ 1721644 w 3443288"/>
              <a:gd name="connsiteY0" fmla="*/ 3448051 h 3448050"/>
              <a:gd name="connsiteX1" fmla="*/ 3443288 w 3443288"/>
              <a:gd name="connsiteY1" fmla="*/ 1724025 h 3448050"/>
              <a:gd name="connsiteX2" fmla="*/ 1721644 w 3443288"/>
              <a:gd name="connsiteY2" fmla="*/ 0 h 3448050"/>
              <a:gd name="connsiteX3" fmla="*/ 0 w 3443288"/>
              <a:gd name="connsiteY3" fmla="*/ 1724025 h 3448050"/>
              <a:gd name="connsiteX4" fmla="*/ 1721644 w 3443288"/>
              <a:gd name="connsiteY4" fmla="*/ 3448051 h 3448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3448050">
                <a:moveTo>
                  <a:pt x="1721644" y="3448051"/>
                </a:moveTo>
                <a:cubicBezTo>
                  <a:pt x="2672482" y="3448051"/>
                  <a:pt x="3443288" y="2676178"/>
                  <a:pt x="3443288" y="1724025"/>
                </a:cubicBezTo>
                <a:cubicBezTo>
                  <a:pt x="3443288" y="771873"/>
                  <a:pt x="2672482" y="0"/>
                  <a:pt x="1721644" y="0"/>
                </a:cubicBezTo>
                <a:cubicBezTo>
                  <a:pt x="770806" y="0"/>
                  <a:pt x="0" y="771873"/>
                  <a:pt x="0" y="1724025"/>
                </a:cubicBezTo>
                <a:cubicBezTo>
                  <a:pt x="0" y="2676178"/>
                  <a:pt x="770806" y="3448051"/>
                  <a:pt x="1721644" y="3448051"/>
                </a:cubicBezTo>
                <a:close/>
              </a:path>
            </a:pathLst>
          </a:custGeom>
          <a:solidFill>
            <a:schemeClr val="accent6"/>
          </a:solidFill>
          <a:ln w="4756" cap="flat">
            <a:noFill/>
            <a:prstDash val="solid"/>
            <a:miter/>
          </a:ln>
        </p:spPr>
        <p:txBody>
          <a:bodyPr rtlCol="0" anchor="ctr">
            <a:noAutofit/>
          </a:bodyPr>
          <a:lstStyle>
            <a:defPPr>
              <a:defRPr lang="ja-JP"/>
            </a:defPPr>
          </a:lstStyle>
          <a:p>
            <a:pPr rtl="0"/>
            <a:endParaRPr lang="ja-JP" dirty="0"/>
          </a:p>
        </p:txBody>
      </p:sp>
      <p:pic>
        <p:nvPicPr>
          <p:cNvPr id="13" name="画像 6" descr="preencoded.png">
            <a:extLst>
              <a:ext uri="{FF2B5EF4-FFF2-40B4-BE49-F238E27FC236}">
                <a16:creationId xmlns:a16="http://schemas.microsoft.com/office/drawing/2014/main" id="{3F233677-1A18-8EEC-868B-EE8F0E670123}"/>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p:blipFill>
        <p:spPr>
          <a:xfrm>
            <a:off x="1718457" y="3440504"/>
            <a:ext cx="1719263" cy="1724025"/>
          </a:xfrm>
          <a:prstGeom prst="rect">
            <a:avLst/>
          </a:prstGeom>
        </p:spPr>
      </p:pic>
    </p:spTree>
    <p:extLst>
      <p:ext uri="{BB962C8B-B14F-4D97-AF65-F5344CB8AC3E}">
        <p14:creationId xmlns:p14="http://schemas.microsoft.com/office/powerpoint/2010/main" val="153342151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48C6398-7EA3-4610-93C7-8394BE6C36A6}" type="datetimeFigureOut">
              <a:rPr kumimoji="1" lang="ja-JP" altLang="en-US" smtClean="0"/>
              <a:t>2025/7/23</a:t>
            </a:fld>
            <a:endParaRPr kumimoji="1" lang="ja-JP" altLang="en-US"/>
          </a:p>
        </p:txBody>
      </p:sp>
      <p:sp>
        <p:nvSpPr>
          <p:cNvPr id="4" name="Footer Placeholder 3"/>
          <p:cNvSpPr>
            <a:spLocks noGrp="1"/>
          </p:cNvSpPr>
          <p:nvPr>
            <p:ph type="ftr" sz="quarter" idx="11"/>
          </p:nvPr>
        </p:nvSpPr>
        <p:spPr/>
        <p:txBody>
          <a:bodyPr/>
          <a:lstStyle/>
          <a:p>
            <a:pPr rtl="0"/>
            <a:r>
              <a:rPr lang="ja-JP"/>
              <a:t>プレゼンテーションのタイトル</a:t>
            </a:r>
            <a:endParaRPr lang="ja-JP" dirty="0"/>
          </a:p>
        </p:txBody>
      </p:sp>
      <p:sp>
        <p:nvSpPr>
          <p:cNvPr id="5" name="Slide Number Placeholder 4"/>
          <p:cNvSpPr>
            <a:spLocks noGrp="1"/>
          </p:cNvSpPr>
          <p:nvPr>
            <p:ph type="sldNum" sz="quarter" idx="12"/>
          </p:nvPr>
        </p:nvSpPr>
        <p:spPr/>
        <p:txBody>
          <a:bodyPr/>
          <a:lstStyle/>
          <a:p>
            <a:pPr rtl="0"/>
            <a:fld id="{48F63A3B-78C7-47BE-AE5E-E10140E04643}" type="slidenum">
              <a:rPr lang="ja-JP" smtClean="0"/>
              <a:t>‹#›</a:t>
            </a:fld>
            <a:endParaRPr lang="ja-JP"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6" name="フリーフォーム:図形 6">
            <a:extLst>
              <a:ext uri="{FF2B5EF4-FFF2-40B4-BE49-F238E27FC236}">
                <a16:creationId xmlns:a16="http://schemas.microsoft.com/office/drawing/2014/main" id="{8D02FEA9-299A-43F9-643D-5EA88CBCF7D8}"/>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lvl="0" rtl="0"/>
            <a:endParaRPr lang="ja-JP" dirty="0">
              <a:solidFill>
                <a:schemeClr val="tx1"/>
              </a:solidFill>
            </a:endParaRPr>
          </a:p>
        </p:txBody>
      </p:sp>
      <p:sp>
        <p:nvSpPr>
          <p:cNvPr id="7" name="フリーフォーム:図形 8">
            <a:extLst>
              <a:ext uri="{FF2B5EF4-FFF2-40B4-BE49-F238E27FC236}">
                <a16:creationId xmlns:a16="http://schemas.microsoft.com/office/drawing/2014/main" id="{27111F7A-BD18-3198-195F-8921D9017A3E}"/>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lvl="0" rtl="0"/>
            <a:endParaRPr lang="ja-JP" dirty="0">
              <a:solidFill>
                <a:schemeClr val="tx1"/>
              </a:solidFill>
            </a:endParaRPr>
          </a:p>
        </p:txBody>
      </p:sp>
    </p:spTree>
    <p:extLst>
      <p:ext uri="{BB962C8B-B14F-4D97-AF65-F5344CB8AC3E}">
        <p14:creationId xmlns:p14="http://schemas.microsoft.com/office/powerpoint/2010/main" val="189385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8C6398-7EA3-4610-93C7-8394BE6C36A6}" type="datetimeFigureOut">
              <a:rPr kumimoji="1" lang="ja-JP" altLang="en-US" smtClean="0"/>
              <a:t>2025/7/23</a:t>
            </a:fld>
            <a:endParaRPr kumimoji="1" lang="ja-JP" altLang="en-US"/>
          </a:p>
        </p:txBody>
      </p:sp>
      <p:sp>
        <p:nvSpPr>
          <p:cNvPr id="3" name="Footer Placeholder 2"/>
          <p:cNvSpPr>
            <a:spLocks noGrp="1"/>
          </p:cNvSpPr>
          <p:nvPr>
            <p:ph type="ftr" sz="quarter" idx="11"/>
          </p:nvPr>
        </p:nvSpPr>
        <p:spPr/>
        <p:txBody>
          <a:bodyPr/>
          <a:lstStyle/>
          <a:p>
            <a:pPr rtl="0"/>
            <a:r>
              <a:rPr lang="ja-JP"/>
              <a:t>プレゼンテーションのタイトル</a:t>
            </a:r>
            <a:endParaRPr lang="ja-JP" dirty="0"/>
          </a:p>
        </p:txBody>
      </p:sp>
      <p:sp>
        <p:nvSpPr>
          <p:cNvPr id="4" name="Slide Number Placeholder 3"/>
          <p:cNvSpPr>
            <a:spLocks noGrp="1"/>
          </p:cNvSpPr>
          <p:nvPr>
            <p:ph type="sldNum" sz="quarter" idx="12"/>
          </p:nvPr>
        </p:nvSpPr>
        <p:spPr/>
        <p:txBody>
          <a:bodyPr/>
          <a:lstStyle/>
          <a:p>
            <a:pPr rtl="0"/>
            <a:fld id="{48F63A3B-78C7-47BE-AE5E-E10140E04643}" type="slidenum">
              <a:rPr lang="ja-JP" smtClean="0"/>
              <a:pPr/>
              <a:t>‹#›</a:t>
            </a:fld>
            <a:endParaRPr lang="ja-JP" dirty="0"/>
          </a:p>
        </p:txBody>
      </p:sp>
    </p:spTree>
    <p:extLst>
      <p:ext uri="{BB962C8B-B14F-4D97-AF65-F5344CB8AC3E}">
        <p14:creationId xmlns:p14="http://schemas.microsoft.com/office/powerpoint/2010/main" val="409746433"/>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48C6398-7EA3-4610-93C7-8394BE6C36A6}" type="datetimeFigureOut">
              <a:rPr kumimoji="1" lang="ja-JP" altLang="en-US" smtClean="0"/>
              <a:t>2025/7/23</a:t>
            </a:fld>
            <a:endParaRPr kumimoji="1" lang="ja-JP" altLang="en-US"/>
          </a:p>
        </p:txBody>
      </p:sp>
      <p:sp>
        <p:nvSpPr>
          <p:cNvPr id="6" name="Footer Placeholder 5"/>
          <p:cNvSpPr>
            <a:spLocks noGrp="1"/>
          </p:cNvSpPr>
          <p:nvPr>
            <p:ph type="ftr" sz="quarter" idx="11"/>
          </p:nvPr>
        </p:nvSpPr>
        <p:spPr/>
        <p:txBody>
          <a:bodyPr/>
          <a:lstStyle/>
          <a:p>
            <a:pPr rtl="0"/>
            <a:r>
              <a:rPr lang="ja-JP"/>
              <a:t>プレゼンテーションのタイトル</a:t>
            </a:r>
            <a:endParaRPr lang="ja-JP" dirty="0"/>
          </a:p>
        </p:txBody>
      </p:sp>
      <p:sp>
        <p:nvSpPr>
          <p:cNvPr id="7" name="Slide Number Placeholder 6"/>
          <p:cNvSpPr>
            <a:spLocks noGrp="1"/>
          </p:cNvSpPr>
          <p:nvPr>
            <p:ph type="sldNum" sz="quarter" idx="12"/>
          </p:nvPr>
        </p:nvSpPr>
        <p:spPr/>
        <p:txBody>
          <a:bodyPr/>
          <a:lstStyle/>
          <a:p>
            <a:pPr rtl="0"/>
            <a:fld id="{48F63A3B-78C7-47BE-AE5E-E10140E04643}" type="slidenum">
              <a:rPr lang="ja-JP" smtClean="0"/>
              <a:pPr/>
              <a:t>‹#›</a:t>
            </a:fld>
            <a:endParaRPr lang="ja-JP"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13736862"/>
      </p:ext>
    </p:extLst>
  </p:cSld>
  <p:clrMapOvr>
    <a:masterClrMapping/>
  </p:clrMapOvr>
  <p:hf hd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48C6398-7EA3-4610-93C7-8394BE6C36A6}" type="datetimeFigureOut">
              <a:rPr kumimoji="1" lang="ja-JP" altLang="en-US" smtClean="0"/>
              <a:t>2025/7/23</a:t>
            </a:fld>
            <a:endParaRPr kumimoji="1" lang="ja-JP" altLang="en-US"/>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pPr rtl="0"/>
            <a:fld id="{48F63A3B-78C7-47BE-AE5E-E10140E04643}" type="slidenum">
              <a:rPr lang="ja-JP" smtClean="0"/>
              <a:pPr/>
              <a:t>‹#›</a:t>
            </a:fld>
            <a:endParaRPr lang="ja-JP"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20672747"/>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5">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48C6398-7EA3-4610-93C7-8394BE6C36A6}" type="datetimeFigureOut">
              <a:rPr kumimoji="1" lang="ja-JP" altLang="en-US" smtClean="0"/>
              <a:t>2025/7/23</a:t>
            </a:fld>
            <a:endParaRPr kumimoji="1" lang="ja-JP" alt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rtl="0"/>
            <a:r>
              <a:rPr lang="ja-JP"/>
              <a:t>プレゼンテーションのタイトル</a:t>
            </a:r>
            <a:endParaRPr lang="ja-JP"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pPr rtl="0"/>
            <a:fld id="{48F63A3B-78C7-47BE-AE5E-E10140E04643}" type="slidenum">
              <a:rPr lang="ja-JP" smtClean="0"/>
              <a:pPr/>
              <a:t>‹#›</a:t>
            </a:fld>
            <a:endParaRPr lang="ja-JP"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867978"/>
      </p:ext>
    </p:extLst>
  </p:cSld>
  <p:clrMap bg1="lt1" tx1="dk1" bg2="lt2" tx2="dk2" accent1="accent1" accent2="accent2" accent3="accent3" accent4="accent4" accent5="accent5" accent6="accent6" hlink="hlink" folHlink="folHlink"/>
  <p:sldLayoutIdLst>
    <p:sldLayoutId id="2147484301" r:id="rId1"/>
    <p:sldLayoutId id="2147484302" r:id="rId2"/>
    <p:sldLayoutId id="2147484303" r:id="rId3"/>
    <p:sldLayoutId id="2147484304" r:id="rId4"/>
    <p:sldLayoutId id="2147484305" r:id="rId5"/>
    <p:sldLayoutId id="2147484306" r:id="rId6"/>
    <p:sldLayoutId id="2147484307" r:id="rId7"/>
    <p:sldLayoutId id="2147484308" r:id="rId8"/>
    <p:sldLayoutId id="2147484309" r:id="rId9"/>
    <p:sldLayoutId id="2147484310" r:id="rId10"/>
    <p:sldLayoutId id="2147484311" r:id="rId11"/>
    <p:sldLayoutId id="2147483655" r:id="rId12"/>
    <p:sldLayoutId id="2147483654" r:id="rId13"/>
  </p:sldLayoutIdLst>
  <p:hf hdr="0" dt="0"/>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B48EE-431F-3662-EA32-50B3BC84E10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7C8AD6B-B517-07B7-75F5-B036EF2B4E9B}"/>
              </a:ext>
            </a:extLst>
          </p:cNvPr>
          <p:cNvSpPr>
            <a:spLocks noGrp="1"/>
          </p:cNvSpPr>
          <p:nvPr>
            <p:ph type="ctrTitle"/>
          </p:nvPr>
        </p:nvSpPr>
        <p:spPr>
          <a:xfrm>
            <a:off x="2778981" y="-286263"/>
            <a:ext cx="4692868" cy="1225296"/>
          </a:xfrm>
        </p:spPr>
        <p:txBody>
          <a:bodyPr rtlCol="0">
            <a:normAutofit/>
          </a:bodyPr>
          <a:lstStyle>
            <a:defPPr>
              <a:defRPr lang="ja-JP"/>
            </a:defPPr>
          </a:lstStyle>
          <a:p>
            <a:pPr rtl="0"/>
            <a:r>
              <a:rPr lang="ja-JP" altLang="en-US" sz="3600" b="1" dirty="0"/>
              <a:t>推薦のことば</a:t>
            </a:r>
            <a:endParaRPr lang="ja-JP" sz="3600" b="1" dirty="0"/>
          </a:p>
        </p:txBody>
      </p:sp>
      <p:sp>
        <p:nvSpPr>
          <p:cNvPr id="3" name="サブタイトル 2">
            <a:extLst>
              <a:ext uri="{FF2B5EF4-FFF2-40B4-BE49-F238E27FC236}">
                <a16:creationId xmlns:a16="http://schemas.microsoft.com/office/drawing/2014/main" id="{52CDE0D3-C013-7A00-8077-E45AA7417234}"/>
              </a:ext>
            </a:extLst>
          </p:cNvPr>
          <p:cNvSpPr>
            <a:spLocks noGrp="1"/>
          </p:cNvSpPr>
          <p:nvPr>
            <p:ph type="subTitle" idx="1"/>
          </p:nvPr>
        </p:nvSpPr>
        <p:spPr>
          <a:xfrm>
            <a:off x="1516566" y="1633133"/>
            <a:ext cx="9066238" cy="4001213"/>
          </a:xfrm>
        </p:spPr>
        <p:txBody>
          <a:bodyPr rtlCol="0">
            <a:normAutofit fontScale="92500" lnSpcReduction="20000"/>
          </a:bodyPr>
          <a:lstStyle>
            <a:defPPr>
              <a:defRPr lang="ja-JP"/>
            </a:defPPr>
          </a:lstStyle>
          <a:p>
            <a:pPr algn="l" rtl="0"/>
            <a:r>
              <a:rPr lang="ja-JP" altLang="en-US" sz="2800" dirty="0">
                <a:solidFill>
                  <a:schemeClr val="tx1"/>
                </a:solidFill>
                <a:latin typeface="ＭＳ Ｐゴシック" panose="020B0600070205080204" pitchFamily="50" charset="-128"/>
                <a:ea typeface="ＭＳ Ｐゴシック" panose="020B0600070205080204" pitchFamily="50" charset="-128"/>
              </a:rPr>
              <a:t>先日、顧問先の美容室の担当者から会社のホームページのセキュリティに不安があるとのお話があり、ホームページといえば斎藤さんということで、すぐにお繋ぎさせていただきました。お忙しい中、迅速に対応してくださり、私のところにも対応完了のメールをいただきました。特段、問題なかったようですが、美容室の担当者も丁寧かつ迅速な対応にとても感心していらっしゃいましたし、私のところにも感謝のメッセージをいただきました。ちょっとした不安ごとにも丁寧に対応してくださる株式会社コンダクターの斎藤さんをお勧めします。</a:t>
            </a:r>
            <a:endParaRPr lang="en-US" altLang="ja-JP" sz="2800" dirty="0">
              <a:solidFill>
                <a:schemeClr val="tx1"/>
              </a:solidFill>
              <a:latin typeface="ＭＳ Ｐゴシック" panose="020B0600070205080204" pitchFamily="50" charset="-128"/>
              <a:ea typeface="ＭＳ Ｐゴシック" panose="020B0600070205080204" pitchFamily="50" charset="-128"/>
            </a:endParaRPr>
          </a:p>
        </p:txBody>
      </p:sp>
      <p:sp>
        <p:nvSpPr>
          <p:cNvPr id="4" name="テキスト ボックス 3">
            <a:extLst>
              <a:ext uri="{FF2B5EF4-FFF2-40B4-BE49-F238E27FC236}">
                <a16:creationId xmlns:a16="http://schemas.microsoft.com/office/drawing/2014/main" id="{275D7BAC-22F5-2063-9E3B-9C0F99F12E88}"/>
              </a:ext>
            </a:extLst>
          </p:cNvPr>
          <p:cNvSpPr txBox="1"/>
          <p:nvPr/>
        </p:nvSpPr>
        <p:spPr>
          <a:xfrm>
            <a:off x="7270812" y="5752731"/>
            <a:ext cx="3480046" cy="923330"/>
          </a:xfrm>
          <a:prstGeom prst="rect">
            <a:avLst/>
          </a:prstGeom>
          <a:noFill/>
        </p:spPr>
        <p:txBody>
          <a:bodyPr wrap="square" rtlCol="0">
            <a:spAutoFit/>
          </a:bodyPr>
          <a:lstStyle/>
          <a:p>
            <a:r>
              <a:rPr kumimoji="1" lang="ja-JP" altLang="en-US" dirty="0"/>
              <a:t>令和７年７月２３日　　　　　みずほ人事労務オフィス</a:t>
            </a:r>
            <a:endParaRPr kumimoji="1" lang="en-US" altLang="ja-JP" dirty="0"/>
          </a:p>
          <a:p>
            <a:r>
              <a:rPr kumimoji="1" lang="ja-JP" altLang="en-US" dirty="0"/>
              <a:t>代表　太田　瑞穂</a:t>
            </a:r>
          </a:p>
        </p:txBody>
      </p:sp>
      <p:sp>
        <p:nvSpPr>
          <p:cNvPr id="5" name="テキスト ボックス 4">
            <a:extLst>
              <a:ext uri="{FF2B5EF4-FFF2-40B4-BE49-F238E27FC236}">
                <a16:creationId xmlns:a16="http://schemas.microsoft.com/office/drawing/2014/main" id="{E496C4BA-EBEC-2419-E299-E8A35A53FC5B}"/>
              </a:ext>
            </a:extLst>
          </p:cNvPr>
          <p:cNvSpPr txBox="1"/>
          <p:nvPr/>
        </p:nvSpPr>
        <p:spPr>
          <a:xfrm>
            <a:off x="2289717" y="939033"/>
            <a:ext cx="7612566" cy="584775"/>
          </a:xfrm>
          <a:prstGeom prst="rect">
            <a:avLst/>
          </a:prstGeom>
          <a:noFill/>
        </p:spPr>
        <p:txBody>
          <a:bodyPr wrap="square" rtlCol="0">
            <a:spAutoFit/>
          </a:bodyPr>
          <a:lstStyle/>
          <a:p>
            <a:r>
              <a:rPr lang="ja-JP" altLang="en-US" sz="3200" dirty="0">
                <a:solidFill>
                  <a:schemeClr val="tx1"/>
                </a:solidFill>
                <a:latin typeface="ＭＳ Ｐゴシック" panose="020B0600070205080204" pitchFamily="50" charset="-128"/>
                <a:ea typeface="ＭＳ Ｐゴシック" panose="020B0600070205080204" pitchFamily="50" charset="-128"/>
              </a:rPr>
              <a:t>株式会社コンダクター　斎藤　和貴様</a:t>
            </a:r>
            <a:endParaRPr kumimoji="1" lang="ja-JP" altLang="en-US" sz="3200" dirty="0"/>
          </a:p>
        </p:txBody>
      </p:sp>
    </p:spTree>
    <p:extLst>
      <p:ext uri="{BB962C8B-B14F-4D97-AF65-F5344CB8AC3E}">
        <p14:creationId xmlns:p14="http://schemas.microsoft.com/office/powerpoint/2010/main" val="123774582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ギャラリー">
  <a:themeElements>
    <a:clrScheme name="ギャラリー">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ギャラリー">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eiryo UI" panose="020F0302020204030204"/>
        <a:ea typeface=""/>
        <a:cs typeface=""/>
        <a:font script="Jpan" typeface="Meiryo UI"/>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Meiryo UI" panose="020F0502020204030204"/>
        <a:ea typeface=""/>
        <a:cs typeface=""/>
        <a:font script="Jpan" typeface="Meiryo UI"/>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Gallery</Template>
  <TotalTime>231</TotalTime>
  <Words>135</Words>
  <Application>Microsoft Office PowerPoint</Application>
  <PresentationFormat>ワイド画面</PresentationFormat>
  <Paragraphs>5</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ＭＳ Ｐゴシック</vt:lpstr>
      <vt:lpstr>Arial</vt:lpstr>
      <vt:lpstr>Gill Sans MT</vt:lpstr>
      <vt:lpstr>ギャラリー</vt:lpstr>
      <vt:lpstr>推薦のことば</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推薦のことば</dc:title>
  <dc:subject/>
  <dc:creator>太田 瑞穂</dc:creator>
  <cp:lastModifiedBy>瑞穂 太田</cp:lastModifiedBy>
  <cp:revision>8</cp:revision>
  <dcterms:created xsi:type="dcterms:W3CDTF">2023-08-20T04:27:21Z</dcterms:created>
  <dcterms:modified xsi:type="dcterms:W3CDTF">2025-07-23T13:21:23Z</dcterms:modified>
</cp:coreProperties>
</file>