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73" r:id="rId4"/>
  </p:sldMasterIdLst>
  <p:notesMasterIdLst>
    <p:notesMasterId r:id="rId6"/>
  </p:notesMasterIdLst>
  <p:handoutMasterIdLst>
    <p:handoutMasterId r:id="rId7"/>
  </p:handoutMasterIdLst>
  <p:sldIdLst>
    <p:sldId id="258" r:id="rId5"/>
  </p:sldIdLst>
  <p:sldSz cx="10058400" cy="7772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3" autoAdjust="0"/>
    <p:restoredTop sz="94648"/>
  </p:normalViewPr>
  <p:slideViewPr>
    <p:cSldViewPr snapToGrid="0">
      <p:cViewPr>
        <p:scale>
          <a:sx n="125" d="100"/>
          <a:sy n="125" d="100"/>
        </p:scale>
        <p:origin x="-77" y="-792"/>
      </p:cViewPr>
      <p:guideLst/>
    </p:cSldViewPr>
  </p:slideViewPr>
  <p:notesTextViewPr>
    <p:cViewPr>
      <p:scale>
        <a:sx n="1" d="1"/>
        <a:sy n="1" d="1"/>
      </p:scale>
      <p:origin x="0" y="0"/>
    </p:cViewPr>
  </p:notesTextViewPr>
  <p:notesViewPr>
    <p:cSldViewPr snapToGrid="0">
      <p:cViewPr varScale="1">
        <p:scale>
          <a:sx n="98" d="100"/>
          <a:sy n="98" d="100"/>
        </p:scale>
        <p:origin x="284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22823C76-92C6-4A39-8AE6-932AD3011E4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ja-JP" altLang="en-US">
              <a:latin typeface="Meiryo UI" panose="020B0604030504040204" pitchFamily="50" charset="-128"/>
              <a:ea typeface="Meiryo UI" panose="020B0604030504040204" pitchFamily="50" charset="-128"/>
            </a:endParaRPr>
          </a:p>
        </p:txBody>
      </p:sp>
      <p:sp>
        <p:nvSpPr>
          <p:cNvPr id="3" name="日付プレースホルダー 2">
            <a:extLst>
              <a:ext uri="{FF2B5EF4-FFF2-40B4-BE49-F238E27FC236}">
                <a16:creationId xmlns:a16="http://schemas.microsoft.com/office/drawing/2014/main" id="{45B75036-81A4-42D6-9244-145D61E2CCE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D72EF937-204B-4469-83E0-B0BF70F16371}" type="datetime1">
              <a:rPr lang="ja-JP" altLang="en-US" smtClean="0">
                <a:latin typeface="Meiryo UI" panose="020B0604030504040204" pitchFamily="50" charset="-128"/>
                <a:ea typeface="Meiryo UI" panose="020B0604030504040204" pitchFamily="50" charset="-128"/>
              </a:rPr>
              <a:t>2025/7/23</a:t>
            </a:fld>
            <a:endParaRPr lang="ja-JP" altLang="en-US">
              <a:latin typeface="Meiryo UI" panose="020B0604030504040204" pitchFamily="50" charset="-128"/>
              <a:ea typeface="Meiryo UI" panose="020B0604030504040204" pitchFamily="50" charset="-128"/>
            </a:endParaRPr>
          </a:p>
        </p:txBody>
      </p:sp>
      <p:sp>
        <p:nvSpPr>
          <p:cNvPr id="4" name="フッター プレースホルダー 3">
            <a:extLst>
              <a:ext uri="{FF2B5EF4-FFF2-40B4-BE49-F238E27FC236}">
                <a16:creationId xmlns:a16="http://schemas.microsoft.com/office/drawing/2014/main" id="{C88F9638-2375-4AB3-8F24-B5C696A958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ja-JP" altLang="en-US">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6EE1BEFC-FEA0-4B9B-9EE4-1203D14824B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D00213DE-B47F-4021-813C-DFFB8A3A9AAC}" type="slidenum">
              <a:rPr lang="en-US" altLang="ja-JP" smtClean="0">
                <a:latin typeface="Meiryo UI" panose="020B0604030504040204" pitchFamily="50" charset="-128"/>
                <a:ea typeface="Meiryo UI" panose="020B0604030504040204" pitchFamily="50" charset="-128"/>
              </a:rPr>
              <a:t>‹#›</a:t>
            </a:fld>
            <a:endParaRPr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826007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eiryo UI" panose="020B0604030504040204" pitchFamily="50" charset="-128"/>
                <a:ea typeface="Meiryo UI" panose="020B0604030504040204" pitchFamily="50" charset="-128"/>
              </a:defRPr>
            </a:lvl1pPr>
          </a:lstStyle>
          <a:p>
            <a:endParaRPr lang="ja-JP" altLang="en-US">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eiryo UI" panose="020B0604030504040204" pitchFamily="50" charset="-128"/>
                <a:ea typeface="Meiryo UI" panose="020B0604030504040204" pitchFamily="50" charset="-128"/>
              </a:defRPr>
            </a:lvl1pPr>
          </a:lstStyle>
          <a:p>
            <a:fld id="{D59CB89B-B01F-4FD7-933C-48BA0B5602F6}" type="datetime1">
              <a:rPr lang="ja-JP" altLang="en-US" smtClean="0"/>
              <a:pPr/>
              <a:t>2025/7/23</a:t>
            </a:fld>
            <a:endParaRPr lang="ja-JP" altLang="en-US" dirty="0"/>
          </a:p>
        </p:txBody>
      </p:sp>
      <p:sp>
        <p:nvSpPr>
          <p:cNvPr id="4" name="スライド イメージ プレースホルダー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pPr rtl="0"/>
            <a:endParaRPr lang="ja-JP" altLang="en-US" noProof="0"/>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ja-JP" altLang="en-US" noProof="0"/>
              <a:t>クリックしてマスター テキストのスタイルを編集</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eiryo UI" panose="020B0604030504040204" pitchFamily="50" charset="-128"/>
                <a:ea typeface="Meiryo UI" panose="020B0604030504040204" pitchFamily="50" charset="-128"/>
              </a:defRPr>
            </a:lvl1pPr>
          </a:lstStyle>
          <a:p>
            <a:endParaRPr lang="ja-JP" altLang="en-US">
              <a:latin typeface="Meiryo UI" panose="020B0604030504040204" pitchFamily="50" charset="-128"/>
              <a:ea typeface="Meiryo UI" panose="020B0604030504040204" pitchFamily="50" charset="-128"/>
            </a:endParaRPr>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eiryo UI" panose="020B0604030504040204" pitchFamily="50" charset="-128"/>
                <a:ea typeface="Meiryo UI" panose="020B0604030504040204" pitchFamily="50" charset="-128"/>
              </a:defRPr>
            </a:lvl1pPr>
          </a:lstStyle>
          <a:p>
            <a:fld id="{E144BAE1-A538-F540-A4BA-29D41BFAB7BE}" type="slidenum">
              <a:rPr lang="en-US" altLang="ja-JP" smtClean="0"/>
              <a:pPr/>
              <a:t>‹#›</a:t>
            </a:fld>
            <a:endParaRPr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0270744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p>
            <a:pPr rtl="0"/>
            <a:endParaRPr lang="ja-JP" altLang="en-US">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rtlCol="0"/>
          <a:lstStyle/>
          <a:p>
            <a:pPr rtl="0"/>
            <a:fld id="{E144BAE1-A538-F540-A4BA-29D41BFAB7BE}" type="slidenum">
              <a:rPr lang="en-US" altLang="ja-JP" smtClean="0"/>
              <a:t>1</a:t>
            </a:fld>
            <a:endParaRPr lang="ja-JP" altLang="en-US"/>
          </a:p>
        </p:txBody>
      </p:sp>
    </p:spTree>
    <p:extLst>
      <p:ext uri="{BB962C8B-B14F-4D97-AF65-F5344CB8AC3E}">
        <p14:creationId xmlns:p14="http://schemas.microsoft.com/office/powerpoint/2010/main" val="19459987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18" name="Group 17"/>
          <p:cNvGrpSpPr/>
          <p:nvPr/>
        </p:nvGrpSpPr>
        <p:grpSpPr>
          <a:xfrm>
            <a:off x="0" y="0"/>
            <a:ext cx="10059145" cy="7772400"/>
            <a:chOff x="0" y="0"/>
            <a:chExt cx="9144677" cy="6858000"/>
          </a:xfrm>
        </p:grpSpPr>
        <p:pic>
          <p:nvPicPr>
            <p:cNvPr id="8" name="Picture 7" descr="S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2114127" y="2053445"/>
            <a:ext cx="5839753" cy="1717604"/>
          </a:xfrm>
        </p:spPr>
        <p:txBody>
          <a:bodyPr anchor="b">
            <a:noAutofit/>
          </a:bodyPr>
          <a:lstStyle>
            <a:lvl1pPr algn="ctr">
              <a:defRPr sz="5280">
                <a:effectLst/>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2114127" y="4078104"/>
            <a:ext cx="5839753" cy="1561338"/>
          </a:xfrm>
        </p:spPr>
        <p:txBody>
          <a:bodyPr anchor="t">
            <a:normAutofit/>
          </a:bodyPr>
          <a:lstStyle>
            <a:lvl1pPr marL="0" indent="0" algn="ctr">
              <a:buNone/>
              <a:defRPr sz="2200">
                <a:solidFill>
                  <a:schemeClr val="tx1"/>
                </a:solidFill>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6671959" y="5728549"/>
            <a:ext cx="740604" cy="316653"/>
          </a:xfrm>
        </p:spPr>
        <p:txBody>
          <a:bodyPr/>
          <a:lstStyle/>
          <a:p>
            <a:fld id="{B61BEF0D-F0BB-DE4B-95CE-6DB70DBA9567}" type="datetimeFigureOut">
              <a:rPr lang="en-US" smtClean="0"/>
              <a:pPr/>
              <a:t>7/23/2025</a:t>
            </a:fld>
            <a:endParaRPr lang="en-US" dirty="0"/>
          </a:p>
        </p:txBody>
      </p:sp>
      <p:sp>
        <p:nvSpPr>
          <p:cNvPr id="5" name="Footer Placeholder 4"/>
          <p:cNvSpPr>
            <a:spLocks noGrp="1"/>
          </p:cNvSpPr>
          <p:nvPr>
            <p:ph type="ftr" sz="quarter" idx="11"/>
          </p:nvPr>
        </p:nvSpPr>
        <p:spPr>
          <a:xfrm>
            <a:off x="2114127" y="5728549"/>
            <a:ext cx="4471346" cy="316653"/>
          </a:xfrm>
        </p:spPr>
        <p:txBody>
          <a:bodyPr/>
          <a:lstStyle/>
          <a:p>
            <a:endParaRPr lang="en-US" dirty="0"/>
          </a:p>
        </p:txBody>
      </p:sp>
      <p:sp>
        <p:nvSpPr>
          <p:cNvPr id="6" name="Slide Number Placeholder 5"/>
          <p:cNvSpPr>
            <a:spLocks noGrp="1"/>
          </p:cNvSpPr>
          <p:nvPr>
            <p:ph type="sldNum" sz="quarter" idx="12"/>
          </p:nvPr>
        </p:nvSpPr>
        <p:spPr>
          <a:xfrm>
            <a:off x="7499049" y="5728549"/>
            <a:ext cx="454831" cy="316653"/>
          </a:xfrm>
        </p:spPr>
        <p:txBody>
          <a:bodyPr/>
          <a:lstStyle/>
          <a:p>
            <a:fld id="{D57F1E4F-1CFF-5643-939E-217C01CDF565}" type="slidenum">
              <a:rPr lang="en-US" smtClean="0"/>
              <a:pPr/>
              <a:t>‹#›</a:t>
            </a:fld>
            <a:endParaRPr lang="en-US" dirty="0"/>
          </a:p>
        </p:txBody>
      </p:sp>
      <p:cxnSp>
        <p:nvCxnSpPr>
          <p:cNvPr id="15" name="Straight Connector 14"/>
          <p:cNvCxnSpPr/>
          <p:nvPr/>
        </p:nvCxnSpPr>
        <p:spPr>
          <a:xfrm>
            <a:off x="2221808" y="3934173"/>
            <a:ext cx="562439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32847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294553" y="5457470"/>
            <a:ext cx="7478607" cy="642303"/>
          </a:xfrm>
        </p:spPr>
        <p:txBody>
          <a:bodyPr anchor="b">
            <a:normAutofit/>
          </a:bodyPr>
          <a:lstStyle>
            <a:lvl1pPr algn="ctr">
              <a:defRPr sz="264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128886" y="1170658"/>
            <a:ext cx="7800630" cy="3809438"/>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760"/>
            </a:lvl1pPr>
            <a:lvl2pPr marL="502920" indent="0">
              <a:buNone/>
              <a:defRPr sz="1760"/>
            </a:lvl2pPr>
            <a:lvl3pPr marL="1005840" indent="0">
              <a:buNone/>
              <a:defRPr sz="1760"/>
            </a:lvl3pPr>
            <a:lvl4pPr marL="1508760" indent="0">
              <a:buNone/>
              <a:defRPr sz="1760"/>
            </a:lvl4pPr>
            <a:lvl5pPr marL="2011680" indent="0">
              <a:buNone/>
              <a:defRPr sz="1760"/>
            </a:lvl5pPr>
            <a:lvl6pPr marL="2514600" indent="0">
              <a:buNone/>
              <a:defRPr sz="1760"/>
            </a:lvl6pPr>
            <a:lvl7pPr marL="3017520" indent="0">
              <a:buNone/>
              <a:defRPr sz="1760"/>
            </a:lvl7pPr>
            <a:lvl8pPr marL="3520440" indent="0">
              <a:buNone/>
              <a:defRPr sz="1760"/>
            </a:lvl8pPr>
            <a:lvl9pPr marL="4023360" indent="0">
              <a:buNone/>
              <a:defRPr sz="176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294553" y="6099774"/>
            <a:ext cx="7478607" cy="559540"/>
          </a:xfrm>
        </p:spPr>
        <p:txBody>
          <a:bodyPr anchor="t">
            <a:normAutofit/>
          </a:bodyPr>
          <a:lstStyle>
            <a:lvl1pPr marL="0" indent="0" algn="ctr">
              <a:buNone/>
              <a:defRPr sz="1760"/>
            </a:lvl1pPr>
            <a:lvl2pPr marL="502920" indent="0">
              <a:buNone/>
              <a:defRPr sz="1320"/>
            </a:lvl2pPr>
            <a:lvl3pPr marL="1005840" indent="0">
              <a:buNone/>
              <a:defRPr sz="1100"/>
            </a:lvl3pPr>
            <a:lvl4pPr marL="1508760" indent="0">
              <a:buNone/>
              <a:defRPr sz="990"/>
            </a:lvl4pPr>
            <a:lvl5pPr marL="2011680" indent="0">
              <a:buNone/>
              <a:defRPr sz="990"/>
            </a:lvl5pPr>
            <a:lvl6pPr marL="2514600" indent="0">
              <a:buNone/>
              <a:defRPr sz="990"/>
            </a:lvl6pPr>
            <a:lvl7pPr marL="3017520" indent="0">
              <a:buNone/>
              <a:defRPr sz="990"/>
            </a:lvl7pPr>
            <a:lvl8pPr marL="3520440" indent="0">
              <a:buNone/>
              <a:defRPr sz="990"/>
            </a:lvl8pPr>
            <a:lvl9pPr marL="4023360" indent="0">
              <a:buNone/>
              <a:defRPr sz="99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1BEF0D-F0BB-DE4B-95CE-6DB70DBA9567}" type="datetimeFigureOut">
              <a:rPr lang="en-US" smtClean="0"/>
              <a:pPr/>
              <a:t>7/23/2025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32785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1294553" y="1027789"/>
            <a:ext cx="7478607" cy="3510908"/>
          </a:xfrm>
        </p:spPr>
        <p:txBody>
          <a:bodyPr anchor="ctr">
            <a:normAutofit/>
          </a:bodyPr>
          <a:lstStyle>
            <a:lvl1pPr algn="ctr">
              <a:defRPr sz="352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294551" y="4845755"/>
            <a:ext cx="7478610" cy="1813562"/>
          </a:xfrm>
        </p:spPr>
        <p:txBody>
          <a:bodyPr anchor="ctr">
            <a:normAutofit/>
          </a:bodyPr>
          <a:lstStyle>
            <a:lvl1pPr marL="0" indent="0" algn="ctr">
              <a:buNone/>
              <a:defRPr sz="2200">
                <a:solidFill>
                  <a:schemeClr val="tx1"/>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smtClean="0"/>
              <a:pPr/>
              <a:t>7/23/2025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1406312" y="4692226"/>
            <a:ext cx="726706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763174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467766" y="1113083"/>
            <a:ext cx="7040275" cy="2686757"/>
          </a:xfrm>
        </p:spPr>
        <p:txBody>
          <a:bodyPr anchor="ctr">
            <a:normAutofit/>
          </a:bodyPr>
          <a:lstStyle>
            <a:lvl1pPr algn="ctr">
              <a:defRPr sz="3520" b="0" cap="none">
                <a:solidFill>
                  <a:schemeClr val="tx1"/>
                </a:solidFill>
              </a:defRPr>
            </a:lvl1pPr>
          </a:lstStyle>
          <a:p>
            <a:r>
              <a:rPr lang="ja-JP" altLang="en-US"/>
              <a:t>マスター タイトルの書式設定</a:t>
            </a:r>
            <a:endParaRPr lang="en-US" dirty="0"/>
          </a:p>
        </p:txBody>
      </p:sp>
      <p:sp>
        <p:nvSpPr>
          <p:cNvPr id="10" name="Text Placeholder 9"/>
          <p:cNvSpPr>
            <a:spLocks noGrp="1"/>
          </p:cNvSpPr>
          <p:nvPr>
            <p:ph type="body" sz="quarter" idx="13"/>
          </p:nvPr>
        </p:nvSpPr>
        <p:spPr>
          <a:xfrm>
            <a:off x="1760220" y="3799840"/>
            <a:ext cx="6482078" cy="738857"/>
          </a:xfrm>
        </p:spPr>
        <p:txBody>
          <a:bodyPr anchor="ctr">
            <a:normAutofit/>
          </a:bodyPr>
          <a:lstStyle>
            <a:lvl1pPr marL="0" indent="0" algn="r">
              <a:buFontTx/>
              <a:buNone/>
              <a:defRPr sz="1980"/>
            </a:lvl1pPr>
            <a:lvl2pPr marL="502920" indent="0">
              <a:buFontTx/>
              <a:buNone/>
              <a:defRPr/>
            </a:lvl2pPr>
            <a:lvl3pPr marL="1005840" indent="0">
              <a:buFontTx/>
              <a:buNone/>
              <a:defRPr/>
            </a:lvl3pPr>
            <a:lvl4pPr marL="1508760" indent="0">
              <a:buFontTx/>
              <a:buNone/>
              <a:defRPr/>
            </a:lvl4pPr>
            <a:lvl5pPr marL="201168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1294549" y="4922521"/>
            <a:ext cx="7478612" cy="1736796"/>
          </a:xfrm>
        </p:spPr>
        <p:txBody>
          <a:bodyPr anchor="ctr">
            <a:normAutofit/>
          </a:bodyPr>
          <a:lstStyle>
            <a:lvl1pPr marL="0" indent="0" algn="ctr">
              <a:buNone/>
              <a:defRPr sz="2200">
                <a:solidFill>
                  <a:schemeClr val="tx1"/>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smtClean="0"/>
              <a:pPr/>
              <a:t>7/23/2025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4" name="TextBox 13"/>
          <p:cNvSpPr txBox="1"/>
          <p:nvPr/>
        </p:nvSpPr>
        <p:spPr>
          <a:xfrm>
            <a:off x="934966" y="1026077"/>
            <a:ext cx="503051" cy="662746"/>
          </a:xfrm>
          <a:prstGeom prst="rect">
            <a:avLst/>
          </a:prstGeom>
        </p:spPr>
        <p:txBody>
          <a:bodyPr vert="horz" lIns="100584" tIns="50292" rIns="100584" bIns="50292" rtlCol="0" anchor="ctr">
            <a:noAutofit/>
          </a:bodyPr>
          <a:lstStyle/>
          <a:p>
            <a:pPr lvl="0"/>
            <a:r>
              <a:rPr lang="en-US" sz="7920" dirty="0">
                <a:solidFill>
                  <a:schemeClr val="tx1"/>
                </a:solidFill>
                <a:effectLst/>
              </a:rPr>
              <a:t>“</a:t>
            </a:r>
          </a:p>
        </p:txBody>
      </p:sp>
      <p:sp>
        <p:nvSpPr>
          <p:cNvPr id="15" name="TextBox 14"/>
          <p:cNvSpPr txBox="1"/>
          <p:nvPr/>
        </p:nvSpPr>
        <p:spPr>
          <a:xfrm>
            <a:off x="8396854" y="3204919"/>
            <a:ext cx="503051" cy="662746"/>
          </a:xfrm>
          <a:prstGeom prst="rect">
            <a:avLst/>
          </a:prstGeom>
        </p:spPr>
        <p:txBody>
          <a:bodyPr vert="horz" lIns="100584" tIns="50292" rIns="100584" bIns="50292" rtlCol="0" anchor="ctr">
            <a:noAutofit/>
          </a:bodyPr>
          <a:lstStyle/>
          <a:p>
            <a:pPr lvl="0" algn="r"/>
            <a:r>
              <a:rPr lang="en-US" sz="7920" dirty="0">
                <a:solidFill>
                  <a:schemeClr val="tx1"/>
                </a:solidFill>
                <a:effectLst/>
              </a:rPr>
              <a:t>”</a:t>
            </a:r>
          </a:p>
        </p:txBody>
      </p:sp>
      <p:cxnSp>
        <p:nvCxnSpPr>
          <p:cNvPr id="19" name="Straight Connector 18"/>
          <p:cNvCxnSpPr/>
          <p:nvPr/>
        </p:nvCxnSpPr>
        <p:spPr>
          <a:xfrm>
            <a:off x="1406313" y="4692226"/>
            <a:ext cx="7255087"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542782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1294556" y="3749725"/>
            <a:ext cx="7478601" cy="1664640"/>
          </a:xfrm>
        </p:spPr>
        <p:txBody>
          <a:bodyPr anchor="b">
            <a:normAutofit/>
          </a:bodyPr>
          <a:lstStyle>
            <a:lvl1pPr algn="l">
              <a:defRPr sz="352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294555" y="5414365"/>
            <a:ext cx="7478603" cy="975120"/>
          </a:xfrm>
        </p:spPr>
        <p:txBody>
          <a:bodyPr anchor="t">
            <a:normAutofit/>
          </a:bodyPr>
          <a:lstStyle>
            <a:lvl1pPr marL="0" indent="0" algn="l">
              <a:buNone/>
              <a:defRPr sz="1980">
                <a:solidFill>
                  <a:schemeClr val="tx1"/>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smtClean="0"/>
              <a:pPr/>
              <a:t>7/23/2025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201678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1550358" y="1113083"/>
            <a:ext cx="6957685" cy="2542824"/>
          </a:xfrm>
        </p:spPr>
        <p:txBody>
          <a:bodyPr anchor="ctr">
            <a:normAutofit/>
          </a:bodyPr>
          <a:lstStyle>
            <a:lvl1pPr algn="ctr">
              <a:defRPr sz="3520" b="0" cap="none">
                <a:solidFill>
                  <a:schemeClr val="tx1"/>
                </a:solidFill>
              </a:defRPr>
            </a:lvl1pPr>
          </a:lstStyle>
          <a:p>
            <a:r>
              <a:rPr lang="ja-JP" altLang="en-US"/>
              <a:t>マスター タイトルの書式設定</a:t>
            </a:r>
            <a:endParaRPr lang="en-US" dirty="0"/>
          </a:p>
        </p:txBody>
      </p:sp>
      <p:sp>
        <p:nvSpPr>
          <p:cNvPr id="18" name="Text Placeholder 2"/>
          <p:cNvSpPr>
            <a:spLocks noGrp="1"/>
          </p:cNvSpPr>
          <p:nvPr>
            <p:ph type="body" idx="13"/>
          </p:nvPr>
        </p:nvSpPr>
        <p:spPr>
          <a:xfrm>
            <a:off x="1294555" y="4124554"/>
            <a:ext cx="7478603" cy="1005230"/>
          </a:xfrm>
        </p:spPr>
        <p:txBody>
          <a:bodyPr anchor="b">
            <a:normAutofit/>
          </a:bodyPr>
          <a:lstStyle>
            <a:lvl1pPr marL="0" indent="0" algn="l">
              <a:spcBef>
                <a:spcPts val="0"/>
              </a:spcBef>
              <a:buNone/>
              <a:defRPr sz="2200">
                <a:solidFill>
                  <a:schemeClr val="tx1"/>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ja-JP" altLang="en-US"/>
              <a:t>マスター テキストの書式設定</a:t>
            </a:r>
          </a:p>
        </p:txBody>
      </p:sp>
      <p:sp>
        <p:nvSpPr>
          <p:cNvPr id="3" name="Text Placeholder 2"/>
          <p:cNvSpPr>
            <a:spLocks noGrp="1"/>
          </p:cNvSpPr>
          <p:nvPr>
            <p:ph type="body" idx="1"/>
          </p:nvPr>
        </p:nvSpPr>
        <p:spPr>
          <a:xfrm>
            <a:off x="1294551" y="5133623"/>
            <a:ext cx="7478610" cy="1525693"/>
          </a:xfrm>
        </p:spPr>
        <p:txBody>
          <a:bodyPr anchor="t">
            <a:normAutofit/>
          </a:bodyPr>
          <a:lstStyle>
            <a:lvl1pPr marL="0" indent="0" algn="l">
              <a:buNone/>
              <a:defRPr sz="1760">
                <a:solidFill>
                  <a:schemeClr val="tx1"/>
                </a:solidFill>
              </a:defRPr>
            </a:lvl1pPr>
            <a:lvl2pPr marL="502920" indent="0">
              <a:buNone/>
              <a:defRPr sz="176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smtClean="0"/>
              <a:pPr/>
              <a:t>7/23/2025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extBox 11"/>
          <p:cNvSpPr txBox="1"/>
          <p:nvPr/>
        </p:nvSpPr>
        <p:spPr>
          <a:xfrm>
            <a:off x="965867" y="1016481"/>
            <a:ext cx="503051" cy="662746"/>
          </a:xfrm>
          <a:prstGeom prst="rect">
            <a:avLst/>
          </a:prstGeom>
        </p:spPr>
        <p:txBody>
          <a:bodyPr vert="horz" lIns="100584" tIns="50292" rIns="100584" bIns="50292" rtlCol="0" anchor="ctr">
            <a:noAutofit/>
          </a:bodyPr>
          <a:lstStyle/>
          <a:p>
            <a:pPr lvl="0"/>
            <a:r>
              <a:rPr lang="en-US" sz="8800" dirty="0">
                <a:solidFill>
                  <a:schemeClr val="tx1"/>
                </a:solidFill>
                <a:effectLst/>
              </a:rPr>
              <a:t>“</a:t>
            </a:r>
          </a:p>
        </p:txBody>
      </p:sp>
      <p:sp>
        <p:nvSpPr>
          <p:cNvPr id="13" name="TextBox 12"/>
          <p:cNvSpPr txBox="1"/>
          <p:nvPr/>
        </p:nvSpPr>
        <p:spPr>
          <a:xfrm>
            <a:off x="8414776" y="2955425"/>
            <a:ext cx="503051" cy="662746"/>
          </a:xfrm>
          <a:prstGeom prst="rect">
            <a:avLst/>
          </a:prstGeom>
        </p:spPr>
        <p:txBody>
          <a:bodyPr vert="horz" lIns="100584" tIns="50292" rIns="100584" bIns="50292" rtlCol="0" anchor="ctr">
            <a:noAutofit/>
          </a:bodyPr>
          <a:lstStyle/>
          <a:p>
            <a:pPr lvl="0" algn="r"/>
            <a:r>
              <a:rPr lang="en-US" sz="8800" dirty="0">
                <a:solidFill>
                  <a:schemeClr val="tx1"/>
                </a:solidFill>
                <a:effectLst/>
              </a:rPr>
              <a:t>”</a:t>
            </a:r>
          </a:p>
        </p:txBody>
      </p:sp>
      <p:cxnSp>
        <p:nvCxnSpPr>
          <p:cNvPr id="26" name="Straight Connector 25"/>
          <p:cNvCxnSpPr/>
          <p:nvPr/>
        </p:nvCxnSpPr>
        <p:spPr>
          <a:xfrm>
            <a:off x="1406313" y="3886200"/>
            <a:ext cx="7255087"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38600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1294552" y="1113082"/>
            <a:ext cx="7478607" cy="2600396"/>
          </a:xfrm>
        </p:spPr>
        <p:txBody>
          <a:bodyPr vert="horz" lIns="91440" tIns="45720" rIns="91440" bIns="45720" rtlCol="0" anchor="ctr">
            <a:normAutofit/>
          </a:bodyPr>
          <a:lstStyle>
            <a:lvl1pPr>
              <a:defRPr lang="en-US" sz="3520" b="0" dirty="0"/>
            </a:lvl1pPr>
          </a:lstStyle>
          <a:p>
            <a:pPr marL="0" lvl="0"/>
            <a:r>
              <a:rPr lang="ja-JP" altLang="en-US"/>
              <a:t>マスター タイトルの書式設定</a:t>
            </a:r>
            <a:endParaRPr lang="en-US" dirty="0"/>
          </a:p>
        </p:txBody>
      </p:sp>
      <p:sp>
        <p:nvSpPr>
          <p:cNvPr id="14" name="Text Placeholder 2"/>
          <p:cNvSpPr>
            <a:spLocks noGrp="1"/>
          </p:cNvSpPr>
          <p:nvPr>
            <p:ph type="body" idx="13"/>
          </p:nvPr>
        </p:nvSpPr>
        <p:spPr>
          <a:xfrm>
            <a:off x="1294555" y="4041648"/>
            <a:ext cx="7478603" cy="1025957"/>
          </a:xfrm>
        </p:spPr>
        <p:txBody>
          <a:bodyPr anchor="b">
            <a:normAutofit/>
          </a:bodyPr>
          <a:lstStyle>
            <a:lvl1pPr marL="0" indent="0" algn="l">
              <a:spcBef>
                <a:spcPts val="0"/>
              </a:spcBef>
              <a:buNone/>
              <a:defRPr sz="2200">
                <a:solidFill>
                  <a:schemeClr val="tx1"/>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ja-JP" altLang="en-US"/>
              <a:t>マスター テキストの書式設定</a:t>
            </a:r>
          </a:p>
        </p:txBody>
      </p:sp>
      <p:sp>
        <p:nvSpPr>
          <p:cNvPr id="3" name="Text Placeholder 2"/>
          <p:cNvSpPr>
            <a:spLocks noGrp="1"/>
          </p:cNvSpPr>
          <p:nvPr>
            <p:ph type="body" idx="1"/>
          </p:nvPr>
        </p:nvSpPr>
        <p:spPr>
          <a:xfrm>
            <a:off x="1294553" y="5066454"/>
            <a:ext cx="7478607" cy="1592863"/>
          </a:xfrm>
        </p:spPr>
        <p:txBody>
          <a:bodyPr anchor="t">
            <a:normAutofit/>
          </a:bodyPr>
          <a:lstStyle>
            <a:lvl1pPr marL="0" indent="0" algn="l">
              <a:buNone/>
              <a:defRPr sz="1760">
                <a:solidFill>
                  <a:schemeClr val="tx1"/>
                </a:solidFill>
              </a:defRPr>
            </a:lvl1pPr>
            <a:lvl2pPr marL="502920" indent="0">
              <a:buNone/>
              <a:defRPr sz="176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smtClean="0"/>
              <a:pPr/>
              <a:t>7/23/2025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1406317" y="3886200"/>
            <a:ext cx="726706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575759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294551" y="2822154"/>
            <a:ext cx="7478610" cy="3837164"/>
          </a:xfrm>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4" name="Straight Connector 13"/>
          <p:cNvCxnSpPr/>
          <p:nvPr/>
        </p:nvCxnSpPr>
        <p:spPr>
          <a:xfrm>
            <a:off x="1406313" y="2668626"/>
            <a:ext cx="726706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504164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2334" y="1027790"/>
            <a:ext cx="1780823" cy="563152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294554" y="1027790"/>
            <a:ext cx="5407060" cy="5631525"/>
          </a:xfrm>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4" name="Straight Connector 13"/>
          <p:cNvCxnSpPr/>
          <p:nvPr/>
        </p:nvCxnSpPr>
        <p:spPr>
          <a:xfrm>
            <a:off x="6870063" y="1027790"/>
            <a:ext cx="0" cy="5631525"/>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059135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27" name="背景フレーム">
            <a:extLst>
              <a:ext uri="{FF2B5EF4-FFF2-40B4-BE49-F238E27FC236}">
                <a16:creationId xmlns:a16="http://schemas.microsoft.com/office/drawing/2014/main" id="{12F2FCAF-7E43-F643-B855-75E2617F3045}"/>
              </a:ext>
              <a:ext uri="{C183D7F6-B498-43B3-948B-1728B52AA6E4}">
                <adec:decorative xmlns:adec="http://schemas.microsoft.com/office/drawing/2017/decorative" val="1"/>
              </a:ext>
            </a:extLst>
          </p:cNvPr>
          <p:cNvSpPr/>
          <p:nvPr/>
        </p:nvSpPr>
        <p:spPr>
          <a:xfrm>
            <a:off x="-50546" y="-43815"/>
            <a:ext cx="10159618" cy="7886446"/>
          </a:xfrm>
          <a:custGeom>
            <a:avLst/>
            <a:gdLst>
              <a:gd name="connsiteX0" fmla="*/ 0 w 10159618"/>
              <a:gd name="connsiteY0" fmla="*/ 0 h 7886446"/>
              <a:gd name="connsiteX1" fmla="*/ 0 w 10159618"/>
              <a:gd name="connsiteY1" fmla="*/ 7886447 h 7886446"/>
              <a:gd name="connsiteX2" fmla="*/ 10159619 w 10159618"/>
              <a:gd name="connsiteY2" fmla="*/ 7886447 h 7886446"/>
              <a:gd name="connsiteX3" fmla="*/ 10159619 w 10159618"/>
              <a:gd name="connsiteY3" fmla="*/ 0 h 7886446"/>
              <a:gd name="connsiteX4" fmla="*/ 0 w 10159618"/>
              <a:gd name="connsiteY4" fmla="*/ 0 h 7886446"/>
              <a:gd name="connsiteX5" fmla="*/ 9753219 w 10159618"/>
              <a:gd name="connsiteY5" fmla="*/ 7323836 h 7886446"/>
              <a:gd name="connsiteX6" fmla="*/ 1352931 w 10159618"/>
              <a:gd name="connsiteY6" fmla="*/ 7323836 h 7886446"/>
              <a:gd name="connsiteX7" fmla="*/ 408559 w 10159618"/>
              <a:gd name="connsiteY7" fmla="*/ 6379464 h 7886446"/>
              <a:gd name="connsiteX8" fmla="*/ 408559 w 10159618"/>
              <a:gd name="connsiteY8" fmla="*/ 536194 h 7886446"/>
              <a:gd name="connsiteX9" fmla="*/ 8808974 w 10159618"/>
              <a:gd name="connsiteY9" fmla="*/ 536194 h 7886446"/>
              <a:gd name="connsiteX10" fmla="*/ 9753346 w 10159618"/>
              <a:gd name="connsiteY10" fmla="*/ 1480566 h 7886446"/>
              <a:gd name="connsiteX11" fmla="*/ 9753346 w 10159618"/>
              <a:gd name="connsiteY11" fmla="*/ 7323836 h 7886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159618" h="7886446">
                <a:moveTo>
                  <a:pt x="0" y="0"/>
                </a:moveTo>
                <a:lnTo>
                  <a:pt x="0" y="7886447"/>
                </a:lnTo>
                <a:lnTo>
                  <a:pt x="10159619" y="7886447"/>
                </a:lnTo>
                <a:lnTo>
                  <a:pt x="10159619" y="0"/>
                </a:lnTo>
                <a:lnTo>
                  <a:pt x="0" y="0"/>
                </a:lnTo>
                <a:close/>
                <a:moveTo>
                  <a:pt x="9753219" y="7323836"/>
                </a:moveTo>
                <a:lnTo>
                  <a:pt x="1352931" y="7323836"/>
                </a:lnTo>
                <a:cubicBezTo>
                  <a:pt x="831342" y="7323836"/>
                  <a:pt x="408559" y="6901053"/>
                  <a:pt x="408559" y="6379464"/>
                </a:cubicBezTo>
                <a:lnTo>
                  <a:pt x="408559" y="536194"/>
                </a:lnTo>
                <a:lnTo>
                  <a:pt x="8808974" y="536194"/>
                </a:lnTo>
                <a:cubicBezTo>
                  <a:pt x="9330563" y="536194"/>
                  <a:pt x="9753346" y="958977"/>
                  <a:pt x="9753346" y="1480566"/>
                </a:cubicBezTo>
                <a:lnTo>
                  <a:pt x="9753346" y="7323836"/>
                </a:lnTo>
                <a:close/>
              </a:path>
            </a:pathLst>
          </a:custGeom>
          <a:solidFill>
            <a:schemeClr val="accent6"/>
          </a:solidFill>
          <a:ln w="12700" cap="flat">
            <a:noFill/>
            <a:prstDash val="solid"/>
            <a:miter/>
          </a:ln>
        </p:spPr>
        <p:txBody>
          <a:bodyPr rtlCol="0" anchor="ctr"/>
          <a:lstStyle/>
          <a:p>
            <a:pPr rtl="0"/>
            <a:endParaRPr lang="ja-JP" altLang="en-US" noProof="0">
              <a:latin typeface="Meiryo UI" panose="020B0604030504040204" pitchFamily="50" charset="-128"/>
              <a:ea typeface="Meiryo UI" panose="020B0604030504040204" pitchFamily="50" charset="-128"/>
            </a:endParaRPr>
          </a:p>
        </p:txBody>
      </p:sp>
      <p:sp>
        <p:nvSpPr>
          <p:cNvPr id="17" name="タイトル 1">
            <a:extLst>
              <a:ext uri="{FF2B5EF4-FFF2-40B4-BE49-F238E27FC236}">
                <a16:creationId xmlns:a16="http://schemas.microsoft.com/office/drawing/2014/main" id="{7EF9C361-7B81-E74B-8DC0-3E6B51E47216}"/>
              </a:ext>
            </a:extLst>
          </p:cNvPr>
          <p:cNvSpPr>
            <a:spLocks noGrp="1"/>
          </p:cNvSpPr>
          <p:nvPr>
            <p:ph type="title"/>
          </p:nvPr>
        </p:nvSpPr>
        <p:spPr>
          <a:xfrm>
            <a:off x="692150" y="1693318"/>
            <a:ext cx="8674100" cy="705642"/>
          </a:xfrm>
          <a:prstGeom prst="rect">
            <a:avLst/>
          </a:prstGeom>
        </p:spPr>
        <p:txBody>
          <a:bodyPr rtlCol="0"/>
          <a:lstStyle>
            <a:lvl1pPr>
              <a:defRPr sz="3100" cap="all" baseline="0">
                <a:latin typeface="Meiryo UI" panose="020B0604030504040204" pitchFamily="50" charset="-128"/>
                <a:ea typeface="Meiryo UI" panose="020B0604030504040204" pitchFamily="50" charset="-128"/>
              </a:defRPr>
            </a:lvl1pPr>
          </a:lstStyle>
          <a:p>
            <a:pPr rtl="0"/>
            <a:r>
              <a:rPr lang="ja-JP" altLang="en-US" noProof="0"/>
              <a:t>マスター タイトルの書式設定</a:t>
            </a:r>
            <a:endParaRPr lang="ja-JP" altLang="en-US" noProof="0" dirty="0"/>
          </a:p>
        </p:txBody>
      </p:sp>
      <p:sp>
        <p:nvSpPr>
          <p:cNvPr id="9" name="下記の者が">
            <a:extLst>
              <a:ext uri="{FF2B5EF4-FFF2-40B4-BE49-F238E27FC236}">
                <a16:creationId xmlns:a16="http://schemas.microsoft.com/office/drawing/2014/main" id="{83503226-5D2A-194C-A9D5-8F8876826B3C}"/>
              </a:ext>
            </a:extLst>
          </p:cNvPr>
          <p:cNvSpPr>
            <a:spLocks noGrp="1"/>
          </p:cNvSpPr>
          <p:nvPr>
            <p:ph type="body" sz="quarter" idx="10"/>
          </p:nvPr>
        </p:nvSpPr>
        <p:spPr>
          <a:xfrm>
            <a:off x="3337718" y="2639150"/>
            <a:ext cx="3382963" cy="375094"/>
          </a:xfrm>
          <a:prstGeom prst="rect">
            <a:avLst/>
          </a:prstGeom>
        </p:spPr>
        <p:txBody>
          <a:bodyPr rtlCol="0"/>
          <a:lstStyle>
            <a:lvl1pPr marL="0" indent="0" algn="ctr">
              <a:buNone/>
              <a:defRPr sz="1800">
                <a:latin typeface="Meiryo UI" panose="020B0604030504040204" pitchFamily="50" charset="-128"/>
                <a:ea typeface="Meiryo UI" panose="020B0604030504040204" pitchFamily="50" charset="-128"/>
              </a:defRPr>
            </a:lvl1pPr>
          </a:lstStyle>
          <a:p>
            <a:pPr lvl="0" rtl="0"/>
            <a:r>
              <a:rPr lang="ja-JP" altLang="en-US" noProof="0"/>
              <a:t>マスター テキストの書式設定</a:t>
            </a:r>
          </a:p>
        </p:txBody>
      </p:sp>
      <p:sp>
        <p:nvSpPr>
          <p:cNvPr id="14" name="名前">
            <a:extLst>
              <a:ext uri="{FF2B5EF4-FFF2-40B4-BE49-F238E27FC236}">
                <a16:creationId xmlns:a16="http://schemas.microsoft.com/office/drawing/2014/main" id="{609494BD-D9F4-A14A-AADA-EF7ABEF7BBB7}"/>
              </a:ext>
            </a:extLst>
          </p:cNvPr>
          <p:cNvSpPr>
            <a:spLocks noGrp="1"/>
          </p:cNvSpPr>
          <p:nvPr>
            <p:ph type="body" sz="quarter" idx="12"/>
          </p:nvPr>
        </p:nvSpPr>
        <p:spPr>
          <a:xfrm>
            <a:off x="692149" y="3219450"/>
            <a:ext cx="8674099" cy="1114425"/>
          </a:xfrm>
          <a:prstGeom prst="rect">
            <a:avLst/>
          </a:prstGeom>
        </p:spPr>
        <p:txBody>
          <a:bodyPr rtlCol="0"/>
          <a:lstStyle>
            <a:lvl1pPr marL="0" indent="0" algn="ctr">
              <a:buNone/>
              <a:defRPr sz="6600" b="1" i="0">
                <a:latin typeface="Meiryo UI" panose="020B0604030504040204" pitchFamily="50" charset="-128"/>
                <a:ea typeface="Meiryo UI" panose="020B0604030504040204" pitchFamily="50" charset="-128"/>
              </a:defRPr>
            </a:lvl1pPr>
          </a:lstStyle>
          <a:p>
            <a:pPr lvl="0" rtl="0"/>
            <a:r>
              <a:rPr lang="ja-JP" altLang="en-US" noProof="0"/>
              <a:t>マスター テキストの書式設定</a:t>
            </a:r>
          </a:p>
        </p:txBody>
      </p:sp>
      <p:sp>
        <p:nvSpPr>
          <p:cNvPr id="15" name="トレーニング コースを完了したことを証明します">
            <a:extLst>
              <a:ext uri="{FF2B5EF4-FFF2-40B4-BE49-F238E27FC236}">
                <a16:creationId xmlns:a16="http://schemas.microsoft.com/office/drawing/2014/main" id="{66A63EC3-3C12-F642-A16C-25832BBD9B01}"/>
              </a:ext>
            </a:extLst>
          </p:cNvPr>
          <p:cNvSpPr>
            <a:spLocks noGrp="1"/>
          </p:cNvSpPr>
          <p:nvPr>
            <p:ph type="body" sz="quarter" idx="13"/>
          </p:nvPr>
        </p:nvSpPr>
        <p:spPr>
          <a:xfrm>
            <a:off x="1291588" y="4469295"/>
            <a:ext cx="7475220" cy="793984"/>
          </a:xfrm>
          <a:prstGeom prst="rect">
            <a:avLst/>
          </a:prstGeom>
        </p:spPr>
        <p:txBody>
          <a:bodyPr rtlCol="0"/>
          <a:lstStyle>
            <a:lvl1pPr marL="0" indent="0" algn="ctr">
              <a:buNone/>
              <a:defRPr sz="1800">
                <a:latin typeface="Meiryo UI" panose="020B0604030504040204" pitchFamily="50" charset="-128"/>
                <a:ea typeface="Meiryo UI" panose="020B0604030504040204" pitchFamily="50" charset="-128"/>
              </a:defRPr>
            </a:lvl1pPr>
          </a:lstStyle>
          <a:p>
            <a:pPr lvl="0" rtl="0"/>
            <a:r>
              <a:rPr lang="ja-JP" altLang="en-US" noProof="0"/>
              <a:t>マスター テキストの書式設定</a:t>
            </a:r>
          </a:p>
        </p:txBody>
      </p:sp>
      <p:cxnSp>
        <p:nvCxnSpPr>
          <p:cNvPr id="19" name="署名行">
            <a:extLst>
              <a:ext uri="{FF2B5EF4-FFF2-40B4-BE49-F238E27FC236}">
                <a16:creationId xmlns:a16="http://schemas.microsoft.com/office/drawing/2014/main" id="{6334E13E-A9E4-3741-8AEB-E4C98C3E62D0}"/>
              </a:ext>
              <a:ext uri="{C183D7F6-B498-43B3-948B-1728B52AA6E4}">
                <adec:decorative xmlns:adec="http://schemas.microsoft.com/office/drawing/2017/decorative" val="1"/>
              </a:ext>
            </a:extLst>
          </p:cNvPr>
          <p:cNvCxnSpPr>
            <a:cxnSpLocks/>
          </p:cNvCxnSpPr>
          <p:nvPr userDrawn="1"/>
        </p:nvCxnSpPr>
        <p:spPr>
          <a:xfrm>
            <a:off x="1903490" y="6165518"/>
            <a:ext cx="2772680" cy="0"/>
          </a:xfrm>
          <a:prstGeom prst="line">
            <a:avLst/>
          </a:prstGeom>
          <a:ln w="9525" cap="rnd"/>
        </p:spPr>
        <p:style>
          <a:lnRef idx="1">
            <a:schemeClr val="dk1"/>
          </a:lnRef>
          <a:fillRef idx="0">
            <a:schemeClr val="dk1"/>
          </a:fillRef>
          <a:effectRef idx="0">
            <a:schemeClr val="dk1"/>
          </a:effectRef>
          <a:fontRef idx="minor">
            <a:schemeClr val="tx1"/>
          </a:fontRef>
        </p:style>
      </p:cxnSp>
      <p:sp>
        <p:nvSpPr>
          <p:cNvPr id="28" name="リボン">
            <a:extLst>
              <a:ext uri="{FF2B5EF4-FFF2-40B4-BE49-F238E27FC236}">
                <a16:creationId xmlns:a16="http://schemas.microsoft.com/office/drawing/2014/main" id="{78FB0395-D732-AA42-A738-A51E03ACD04C}"/>
              </a:ext>
              <a:ext uri="{C183D7F6-B498-43B3-948B-1728B52AA6E4}">
                <adec:decorative xmlns:adec="http://schemas.microsoft.com/office/drawing/2017/decorative" val="1"/>
              </a:ext>
            </a:extLst>
          </p:cNvPr>
          <p:cNvSpPr/>
          <p:nvPr/>
        </p:nvSpPr>
        <p:spPr>
          <a:xfrm>
            <a:off x="1273932" y="-43868"/>
            <a:ext cx="623448" cy="1767908"/>
          </a:xfrm>
          <a:custGeom>
            <a:avLst/>
            <a:gdLst>
              <a:gd name="connsiteX0" fmla="*/ 0 w 623448"/>
              <a:gd name="connsiteY0" fmla="*/ 1767909 h 1767908"/>
              <a:gd name="connsiteX1" fmla="*/ 311662 w 623448"/>
              <a:gd name="connsiteY1" fmla="*/ 1561701 h 1767908"/>
              <a:gd name="connsiteX2" fmla="*/ 623449 w 623448"/>
              <a:gd name="connsiteY2" fmla="*/ 1767909 h 1767908"/>
              <a:gd name="connsiteX3" fmla="*/ 623449 w 623448"/>
              <a:gd name="connsiteY3" fmla="*/ 0 h 1767908"/>
              <a:gd name="connsiteX4" fmla="*/ 0 w 623448"/>
              <a:gd name="connsiteY4" fmla="*/ 0 h 17679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3448" h="1767908">
                <a:moveTo>
                  <a:pt x="0" y="1767909"/>
                </a:moveTo>
                <a:lnTo>
                  <a:pt x="311662" y="1561701"/>
                </a:lnTo>
                <a:lnTo>
                  <a:pt x="623449" y="1767909"/>
                </a:lnTo>
                <a:lnTo>
                  <a:pt x="623449" y="0"/>
                </a:lnTo>
                <a:lnTo>
                  <a:pt x="0" y="0"/>
                </a:lnTo>
                <a:close/>
              </a:path>
            </a:pathLst>
          </a:custGeom>
          <a:solidFill>
            <a:schemeClr val="accent4"/>
          </a:solidFill>
          <a:ln w="12383" cap="flat">
            <a:noFill/>
            <a:prstDash val="solid"/>
            <a:miter/>
          </a:ln>
        </p:spPr>
        <p:txBody>
          <a:bodyPr rtlCol="0" anchor="ctr"/>
          <a:lstStyle/>
          <a:p>
            <a:pPr rtl="0"/>
            <a:endParaRPr lang="ja-JP" altLang="en-US" noProof="0">
              <a:latin typeface="Meiryo UI" panose="020B0604030504040204" pitchFamily="50" charset="-128"/>
              <a:ea typeface="Meiryo UI" panose="020B0604030504040204" pitchFamily="50" charset="-128"/>
            </a:endParaRPr>
          </a:p>
        </p:txBody>
      </p:sp>
      <p:sp>
        <p:nvSpPr>
          <p:cNvPr id="18" name="テキスト プレースホルダー 4">
            <a:extLst>
              <a:ext uri="{FF2B5EF4-FFF2-40B4-BE49-F238E27FC236}">
                <a16:creationId xmlns:a16="http://schemas.microsoft.com/office/drawing/2014/main" id="{C569A78F-BA45-B94F-BC1A-F161CD1F2452}"/>
              </a:ext>
            </a:extLst>
          </p:cNvPr>
          <p:cNvSpPr>
            <a:spLocks noGrp="1"/>
          </p:cNvSpPr>
          <p:nvPr>
            <p:ph type="body" sz="quarter" idx="15"/>
          </p:nvPr>
        </p:nvSpPr>
        <p:spPr>
          <a:xfrm>
            <a:off x="1799315" y="6219634"/>
            <a:ext cx="2928938" cy="336550"/>
          </a:xfrm>
          <a:prstGeom prst="rect">
            <a:avLst/>
          </a:prstGeom>
        </p:spPr>
        <p:txBody>
          <a:bodyPr rtlCol="0"/>
          <a:lstStyle>
            <a:lvl1pPr marL="0" indent="0" algn="l">
              <a:buNone/>
              <a:defRPr sz="1400">
                <a:solidFill>
                  <a:schemeClr val="bg1">
                    <a:lumMod val="50000"/>
                  </a:schemeClr>
                </a:solidFill>
                <a:latin typeface="Meiryo UI" panose="020B0604030504040204" pitchFamily="50" charset="-128"/>
                <a:ea typeface="Meiryo UI" panose="020B0604030504040204" pitchFamily="50" charset="-128"/>
              </a:defRPr>
            </a:lvl1pPr>
          </a:lstStyle>
          <a:p>
            <a:pPr lvl="0" rtl="0"/>
            <a:r>
              <a:rPr lang="ja-JP" altLang="en-US" noProof="0"/>
              <a:t>マスター テキストの書式設定</a:t>
            </a:r>
          </a:p>
        </p:txBody>
      </p:sp>
      <p:cxnSp>
        <p:nvCxnSpPr>
          <p:cNvPr id="23" name="署名行">
            <a:extLst>
              <a:ext uri="{FF2B5EF4-FFF2-40B4-BE49-F238E27FC236}">
                <a16:creationId xmlns:a16="http://schemas.microsoft.com/office/drawing/2014/main" id="{60CE8219-F7C1-C644-B82D-B94628BB2B46}"/>
              </a:ext>
              <a:ext uri="{C183D7F6-B498-43B3-948B-1728B52AA6E4}">
                <adec:decorative xmlns:adec="http://schemas.microsoft.com/office/drawing/2017/decorative" val="1"/>
              </a:ext>
            </a:extLst>
          </p:cNvPr>
          <p:cNvCxnSpPr>
            <a:cxnSpLocks/>
          </p:cNvCxnSpPr>
          <p:nvPr userDrawn="1"/>
        </p:nvCxnSpPr>
        <p:spPr>
          <a:xfrm>
            <a:off x="5410619" y="6165518"/>
            <a:ext cx="2772680" cy="0"/>
          </a:xfrm>
          <a:prstGeom prst="line">
            <a:avLst/>
          </a:prstGeom>
          <a:ln w="9525" cap="rnd"/>
        </p:spPr>
        <p:style>
          <a:lnRef idx="1">
            <a:schemeClr val="dk1"/>
          </a:lnRef>
          <a:fillRef idx="0">
            <a:schemeClr val="dk1"/>
          </a:fillRef>
          <a:effectRef idx="0">
            <a:schemeClr val="dk1"/>
          </a:effectRef>
          <a:fontRef idx="minor">
            <a:schemeClr val="tx1"/>
          </a:fontRef>
        </p:style>
      </p:cxnSp>
      <p:sp>
        <p:nvSpPr>
          <p:cNvPr id="3" name="テキスト プレースホルダー 2">
            <a:extLst>
              <a:ext uri="{FF2B5EF4-FFF2-40B4-BE49-F238E27FC236}">
                <a16:creationId xmlns:a16="http://schemas.microsoft.com/office/drawing/2014/main" id="{74D4C3F1-6EBC-D548-81F1-838C4FC216F0}"/>
              </a:ext>
            </a:extLst>
          </p:cNvPr>
          <p:cNvSpPr>
            <a:spLocks noGrp="1"/>
          </p:cNvSpPr>
          <p:nvPr>
            <p:ph type="body" sz="quarter" idx="17" hasCustomPrompt="1"/>
          </p:nvPr>
        </p:nvSpPr>
        <p:spPr>
          <a:xfrm>
            <a:off x="5329700" y="5788025"/>
            <a:ext cx="2928938" cy="377825"/>
          </a:xfrm>
          <a:prstGeom prst="rect">
            <a:avLst/>
          </a:prstGeom>
        </p:spPr>
        <p:txBody>
          <a:bodyPr rtlCol="0"/>
          <a:lstStyle>
            <a:lvl1pPr marL="0" indent="0">
              <a:buNone/>
              <a:defRPr sz="1600">
                <a:latin typeface="Meiryo UI" panose="020B0604030504040204" pitchFamily="50" charset="-128"/>
                <a:ea typeface="Meiryo UI" panose="020B0604030504040204" pitchFamily="50" charset="-128"/>
              </a:defRPr>
            </a:lvl1pPr>
          </a:lstStyle>
          <a:p>
            <a:pPr lvl="0" rtl="0"/>
            <a:r>
              <a:rPr lang="ja-JP" altLang="en-US" noProof="0" dirty="0"/>
              <a:t>クリックしてマスター テキストのスタイルを編集</a:t>
            </a:r>
          </a:p>
        </p:txBody>
      </p:sp>
      <p:sp>
        <p:nvSpPr>
          <p:cNvPr id="24" name="テキスト プレースホルダー 4">
            <a:extLst>
              <a:ext uri="{FF2B5EF4-FFF2-40B4-BE49-F238E27FC236}">
                <a16:creationId xmlns:a16="http://schemas.microsoft.com/office/drawing/2014/main" id="{009D626F-1B42-4D45-8427-E5F79FFAE424}"/>
              </a:ext>
            </a:extLst>
          </p:cNvPr>
          <p:cNvSpPr>
            <a:spLocks noGrp="1"/>
          </p:cNvSpPr>
          <p:nvPr>
            <p:ph type="body" sz="quarter" idx="16"/>
          </p:nvPr>
        </p:nvSpPr>
        <p:spPr>
          <a:xfrm>
            <a:off x="5318019" y="6219634"/>
            <a:ext cx="2928938" cy="336550"/>
          </a:xfrm>
          <a:prstGeom prst="rect">
            <a:avLst/>
          </a:prstGeom>
        </p:spPr>
        <p:txBody>
          <a:bodyPr rtlCol="0"/>
          <a:lstStyle>
            <a:lvl1pPr marL="0" indent="0" algn="l">
              <a:buNone/>
              <a:defRPr sz="1400">
                <a:solidFill>
                  <a:schemeClr val="bg1">
                    <a:lumMod val="50000"/>
                  </a:schemeClr>
                </a:solidFill>
                <a:latin typeface="Meiryo UI" panose="020B0604030504040204" pitchFamily="50" charset="-128"/>
                <a:ea typeface="Meiryo UI" panose="020B0604030504040204" pitchFamily="50" charset="-128"/>
              </a:defRPr>
            </a:lvl1pPr>
          </a:lstStyle>
          <a:p>
            <a:pPr lvl="0" rtl="0"/>
            <a:r>
              <a:rPr lang="ja-JP" altLang="en-US" noProof="0"/>
              <a:t>マスター テキストの書式設定</a:t>
            </a:r>
          </a:p>
        </p:txBody>
      </p:sp>
    </p:spTree>
    <p:extLst>
      <p:ext uri="{BB962C8B-B14F-4D97-AF65-F5344CB8AC3E}">
        <p14:creationId xmlns:p14="http://schemas.microsoft.com/office/powerpoint/2010/main" val="357667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cxnSp>
        <p:nvCxnSpPr>
          <p:cNvPr id="7" name="Straight Connector 6"/>
          <p:cNvCxnSpPr/>
          <p:nvPr/>
        </p:nvCxnSpPr>
        <p:spPr>
          <a:xfrm>
            <a:off x="1406312" y="2670428"/>
            <a:ext cx="7255087"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5BFA754-D5C3-4E66-96A6-867B257F58DC}" type="datetimeFigureOut">
              <a:rPr lang="en-US" smtClean="0"/>
              <a:t>7/23/2025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2194389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06312" y="1860268"/>
            <a:ext cx="7255087" cy="2065516"/>
          </a:xfrm>
        </p:spPr>
        <p:txBody>
          <a:bodyPr anchor="b">
            <a:normAutofit/>
          </a:bodyPr>
          <a:lstStyle>
            <a:lvl1pPr algn="ctr">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06312" y="4232841"/>
            <a:ext cx="7255087" cy="1235350"/>
          </a:xfrm>
        </p:spPr>
        <p:txBody>
          <a:bodyPr anchor="t">
            <a:normAutofit/>
          </a:bodyPr>
          <a:lstStyle>
            <a:lvl1pPr marL="0" indent="0" algn="ctr">
              <a:buNone/>
              <a:defRPr sz="2640">
                <a:solidFill>
                  <a:schemeClr val="tx1"/>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smtClean="0"/>
              <a:pPr/>
              <a:t>7/23/2025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1" name="Straight Connector 30"/>
          <p:cNvCxnSpPr/>
          <p:nvPr/>
        </p:nvCxnSpPr>
        <p:spPr>
          <a:xfrm>
            <a:off x="1406313" y="4079311"/>
            <a:ext cx="725508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54867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cxnSp>
        <p:nvCxnSpPr>
          <p:cNvPr id="8" name="Straight Connector 7"/>
          <p:cNvCxnSpPr/>
          <p:nvPr/>
        </p:nvCxnSpPr>
        <p:spPr>
          <a:xfrm>
            <a:off x="1406312" y="2670428"/>
            <a:ext cx="7255087"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294553" y="1037382"/>
            <a:ext cx="7478607" cy="1477716"/>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294553" y="2818791"/>
            <a:ext cx="3671316" cy="3906926"/>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109667" y="2818791"/>
            <a:ext cx="3671316" cy="3906926"/>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7/23/2025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29655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294555" y="3013004"/>
            <a:ext cx="3671316" cy="653097"/>
          </a:xfrm>
        </p:spPr>
        <p:txBody>
          <a:bodyPr anchor="b">
            <a:noAutofit/>
          </a:bodyPr>
          <a:lstStyle>
            <a:lvl1pPr marL="0" indent="0">
              <a:buNone/>
              <a:defRPr sz="2640" b="0">
                <a:solidFill>
                  <a:schemeClr val="accent1"/>
                </a:solidFill>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ja-JP" altLang="en-US"/>
              <a:t>マスター テキストの書式設定</a:t>
            </a:r>
          </a:p>
        </p:txBody>
      </p:sp>
      <p:sp>
        <p:nvSpPr>
          <p:cNvPr id="4" name="Content Placeholder 3"/>
          <p:cNvSpPr>
            <a:spLocks noGrp="1"/>
          </p:cNvSpPr>
          <p:nvPr>
            <p:ph sz="half" idx="2"/>
          </p:nvPr>
        </p:nvSpPr>
        <p:spPr>
          <a:xfrm>
            <a:off x="1294555" y="3675698"/>
            <a:ext cx="3671316" cy="306750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106015" y="3013004"/>
            <a:ext cx="3671316" cy="653097"/>
          </a:xfrm>
        </p:spPr>
        <p:txBody>
          <a:bodyPr anchor="b">
            <a:noAutofit/>
          </a:bodyPr>
          <a:lstStyle>
            <a:lvl1pPr marL="0" indent="0">
              <a:buNone/>
              <a:defRPr sz="2640" b="0">
                <a:solidFill>
                  <a:schemeClr val="accent1"/>
                </a:solidFill>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ja-JP" altLang="en-US"/>
              <a:t>マスター テキストの書式設定</a:t>
            </a:r>
          </a:p>
        </p:txBody>
      </p:sp>
      <p:sp>
        <p:nvSpPr>
          <p:cNvPr id="6" name="Content Placeholder 5"/>
          <p:cNvSpPr>
            <a:spLocks noGrp="1"/>
          </p:cNvSpPr>
          <p:nvPr>
            <p:ph sz="quarter" idx="4"/>
          </p:nvPr>
        </p:nvSpPr>
        <p:spPr>
          <a:xfrm>
            <a:off x="5106015" y="3675698"/>
            <a:ext cx="3671316" cy="306750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7/23/2025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41" name="Straight Connector 40"/>
          <p:cNvCxnSpPr/>
          <p:nvPr/>
        </p:nvCxnSpPr>
        <p:spPr>
          <a:xfrm>
            <a:off x="1406313" y="2668626"/>
            <a:ext cx="7255087"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21949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1294552" y="1037382"/>
            <a:ext cx="7478609" cy="1477716"/>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7/23/2025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4" name="Straight Connector 13"/>
          <p:cNvCxnSpPr/>
          <p:nvPr/>
        </p:nvCxnSpPr>
        <p:spPr>
          <a:xfrm>
            <a:off x="1406313" y="2668626"/>
            <a:ext cx="7255087"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42311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7/23/2025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40022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294551" y="1573672"/>
            <a:ext cx="2790478" cy="1554480"/>
          </a:xfrm>
        </p:spPr>
        <p:txBody>
          <a:bodyPr anchor="b">
            <a:normAutofit/>
          </a:bodyPr>
          <a:lstStyle>
            <a:lvl1pPr algn="ctr">
              <a:defRPr sz="2640" b="0"/>
            </a:lvl1pPr>
          </a:lstStyle>
          <a:p>
            <a:r>
              <a:rPr lang="ja-JP" altLang="en-US"/>
              <a:t>マスター タイトルの書式設定</a:t>
            </a:r>
            <a:endParaRPr lang="en-US" dirty="0"/>
          </a:p>
        </p:txBody>
      </p:sp>
      <p:sp>
        <p:nvSpPr>
          <p:cNvPr id="3" name="Content Placeholder 2"/>
          <p:cNvSpPr>
            <a:spLocks noGrp="1"/>
          </p:cNvSpPr>
          <p:nvPr>
            <p:ph idx="1"/>
          </p:nvPr>
        </p:nvSpPr>
        <p:spPr>
          <a:xfrm>
            <a:off x="4532069" y="1113084"/>
            <a:ext cx="4241093" cy="5546233"/>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294551" y="3435207"/>
            <a:ext cx="2790478" cy="2763525"/>
          </a:xfrm>
        </p:spPr>
        <p:txBody>
          <a:bodyPr anchor="t">
            <a:normAutofit/>
          </a:bodyPr>
          <a:lstStyle>
            <a:lvl1pPr marL="0" indent="0" algn="ctr">
              <a:buNone/>
              <a:defRPr sz="1760"/>
            </a:lvl1pPr>
            <a:lvl2pPr marL="502920" indent="0">
              <a:buNone/>
              <a:defRPr sz="1320"/>
            </a:lvl2pPr>
            <a:lvl3pPr marL="1005840" indent="0">
              <a:buNone/>
              <a:defRPr sz="1100"/>
            </a:lvl3pPr>
            <a:lvl4pPr marL="1508760" indent="0">
              <a:buNone/>
              <a:defRPr sz="990"/>
            </a:lvl4pPr>
            <a:lvl5pPr marL="2011680" indent="0">
              <a:buNone/>
              <a:defRPr sz="990"/>
            </a:lvl5pPr>
            <a:lvl6pPr marL="2514600" indent="0">
              <a:buNone/>
              <a:defRPr sz="990"/>
            </a:lvl6pPr>
            <a:lvl7pPr marL="3017520" indent="0">
              <a:buNone/>
              <a:defRPr sz="990"/>
            </a:lvl7pPr>
            <a:lvl8pPr marL="3520440" indent="0">
              <a:buNone/>
              <a:defRPr sz="990"/>
            </a:lvl8pPr>
            <a:lvl9pPr marL="4023360" indent="0">
              <a:buNone/>
              <a:defRPr sz="99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1BEF0D-F0BB-DE4B-95CE-6DB70DBA9567}" type="datetimeFigureOut">
              <a:rPr lang="en-US" smtClean="0"/>
              <a:pPr/>
              <a:t>7/23/2025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6" name="Straight Connector 15"/>
          <p:cNvCxnSpPr/>
          <p:nvPr/>
        </p:nvCxnSpPr>
        <p:spPr>
          <a:xfrm>
            <a:off x="1406313" y="3300871"/>
            <a:ext cx="256695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55832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294552" y="2135010"/>
            <a:ext cx="3995422" cy="1554480"/>
          </a:xfrm>
        </p:spPr>
        <p:txBody>
          <a:bodyPr anchor="b">
            <a:normAutofit/>
          </a:bodyPr>
          <a:lstStyle>
            <a:lvl1pPr algn="ctr">
              <a:defRPr sz="2640" b="0"/>
            </a:lvl1pPr>
          </a:lstStyle>
          <a:p>
            <a:r>
              <a:rPr lang="ja-JP" altLang="en-US"/>
              <a:t>マスター タイトルの書式設定</a:t>
            </a:r>
            <a:endParaRPr lang="en-US" dirty="0"/>
          </a:p>
        </p:txBody>
      </p:sp>
      <p:sp>
        <p:nvSpPr>
          <p:cNvPr id="17" name="Picture Placeholder 2"/>
          <p:cNvSpPr>
            <a:spLocks noGrp="1" noChangeAspect="1"/>
          </p:cNvSpPr>
          <p:nvPr>
            <p:ph type="pic" idx="1"/>
          </p:nvPr>
        </p:nvSpPr>
        <p:spPr>
          <a:xfrm>
            <a:off x="5701377" y="1170658"/>
            <a:ext cx="3222409" cy="5431087"/>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760"/>
            </a:lvl1pPr>
            <a:lvl2pPr marL="502920" indent="0">
              <a:buNone/>
              <a:defRPr sz="1760"/>
            </a:lvl2pPr>
            <a:lvl3pPr marL="1005840" indent="0">
              <a:buNone/>
              <a:defRPr sz="1760"/>
            </a:lvl3pPr>
            <a:lvl4pPr marL="1508760" indent="0">
              <a:buNone/>
              <a:defRPr sz="1760"/>
            </a:lvl4pPr>
            <a:lvl5pPr marL="2011680" indent="0">
              <a:buNone/>
              <a:defRPr sz="1760"/>
            </a:lvl5pPr>
            <a:lvl6pPr marL="2514600" indent="0">
              <a:buNone/>
              <a:defRPr sz="1760"/>
            </a:lvl6pPr>
            <a:lvl7pPr marL="3017520" indent="0">
              <a:buNone/>
              <a:defRPr sz="1760"/>
            </a:lvl7pPr>
            <a:lvl8pPr marL="3520440" indent="0">
              <a:buNone/>
              <a:defRPr sz="1760"/>
            </a:lvl8pPr>
            <a:lvl9pPr marL="4023360" indent="0">
              <a:buNone/>
              <a:defRPr sz="176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294552" y="3689490"/>
            <a:ext cx="3995421" cy="2072640"/>
          </a:xfrm>
        </p:spPr>
        <p:txBody>
          <a:bodyPr anchor="t">
            <a:normAutofit/>
          </a:bodyPr>
          <a:lstStyle>
            <a:lvl1pPr marL="0" indent="0" algn="ctr">
              <a:buNone/>
              <a:defRPr sz="1760"/>
            </a:lvl1pPr>
            <a:lvl2pPr marL="502920" indent="0">
              <a:buNone/>
              <a:defRPr sz="1320"/>
            </a:lvl2pPr>
            <a:lvl3pPr marL="1005840" indent="0">
              <a:buNone/>
              <a:defRPr sz="1100"/>
            </a:lvl3pPr>
            <a:lvl4pPr marL="1508760" indent="0">
              <a:buNone/>
              <a:defRPr sz="990"/>
            </a:lvl4pPr>
            <a:lvl5pPr marL="2011680" indent="0">
              <a:buNone/>
              <a:defRPr sz="990"/>
            </a:lvl5pPr>
            <a:lvl6pPr marL="2514600" indent="0">
              <a:buNone/>
              <a:defRPr sz="990"/>
            </a:lvl6pPr>
            <a:lvl7pPr marL="3017520" indent="0">
              <a:buNone/>
              <a:defRPr sz="990"/>
            </a:lvl7pPr>
            <a:lvl8pPr marL="3520440" indent="0">
              <a:buNone/>
              <a:defRPr sz="990"/>
            </a:lvl8pPr>
            <a:lvl9pPr marL="4023360" indent="0">
              <a:buNone/>
              <a:defRPr sz="99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1BEF0D-F0BB-DE4B-95CE-6DB70DBA9567}" type="datetimeFigureOut">
              <a:rPr lang="en-US" smtClean="0"/>
              <a:pPr/>
              <a:t>7/23/2025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57133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0"/>
            <a:ext cx="10067714" cy="7772400"/>
            <a:chOff x="0" y="0"/>
            <a:chExt cx="9152467" cy="6858000"/>
          </a:xfrm>
        </p:grpSpPr>
        <p:pic>
          <p:nvPicPr>
            <p:cNvPr id="8" name="Picture 7" descr="SD-PanelContent.png"/>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1">
              <a:extLst>
                <a:ext uri="{28A0092B-C50C-407E-A947-70E740481C1C}">
                  <a14:useLocalDpi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1">
              <a:extLst>
                <a:ext uri="{28A0092B-C50C-407E-A947-70E740481C1C}">
                  <a14:useLocalDpi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294553" y="1037382"/>
            <a:ext cx="7478607" cy="1477716"/>
          </a:xfrm>
          <a:prstGeom prst="rect">
            <a:avLst/>
          </a:prstGeom>
          <a:effectLst/>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294551" y="2822154"/>
            <a:ext cx="7478610" cy="3904330"/>
          </a:xfrm>
          <a:prstGeom prst="rect">
            <a:avLst/>
          </a:prstGeom>
        </p:spPr>
        <p:txBody>
          <a:bodyPr vert="horz" lIns="91440" tIns="45720" rIns="91440" bIns="45720" rtlCol="0"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992338" y="6755271"/>
            <a:ext cx="1263111" cy="316653"/>
          </a:xfrm>
          <a:prstGeom prst="rect">
            <a:avLst/>
          </a:prstGeom>
        </p:spPr>
        <p:txBody>
          <a:bodyPr vert="horz" lIns="91440" tIns="45720" rIns="91440" bIns="45720" rtlCol="0" anchor="ctr"/>
          <a:lstStyle>
            <a:lvl1pPr algn="r">
              <a:defRPr sz="1100" b="0" i="0">
                <a:solidFill>
                  <a:schemeClr val="tx1"/>
                </a:solidFill>
                <a:effectLst/>
                <a:latin typeface="+mn-lt"/>
              </a:defRPr>
            </a:lvl1pPr>
          </a:lstStyle>
          <a:p>
            <a:fld id="{B61BEF0D-F0BB-DE4B-95CE-6DB70DBA9567}" type="datetimeFigureOut">
              <a:rPr lang="en-US" smtClean="0"/>
              <a:pPr/>
              <a:t>7/23/2025</a:t>
            </a:fld>
            <a:endParaRPr lang="en-US" dirty="0"/>
          </a:p>
        </p:txBody>
      </p:sp>
      <p:sp>
        <p:nvSpPr>
          <p:cNvPr id="5" name="Footer Placeholder 4"/>
          <p:cNvSpPr>
            <a:spLocks noGrp="1"/>
          </p:cNvSpPr>
          <p:nvPr>
            <p:ph type="ftr" sz="quarter" idx="3"/>
          </p:nvPr>
        </p:nvSpPr>
        <p:spPr>
          <a:xfrm>
            <a:off x="1294552" y="6755271"/>
            <a:ext cx="5615134" cy="316653"/>
          </a:xfrm>
          <a:prstGeom prst="rect">
            <a:avLst/>
          </a:prstGeom>
        </p:spPr>
        <p:txBody>
          <a:bodyPr vert="horz" lIns="91440" tIns="45720" rIns="91440" bIns="45720" rtlCol="0" anchor="ctr"/>
          <a:lstStyle>
            <a:lvl1pPr algn="l">
              <a:defRPr sz="11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8338100" y="6755271"/>
            <a:ext cx="435061" cy="316653"/>
          </a:xfrm>
          <a:prstGeom prst="rect">
            <a:avLst/>
          </a:prstGeom>
        </p:spPr>
        <p:txBody>
          <a:bodyPr vert="horz" lIns="91440" tIns="45720" rIns="91440" bIns="45720" rtlCol="0" anchor="ctr"/>
          <a:lstStyle>
            <a:lvl1pPr algn="r">
              <a:defRPr sz="1100" b="0" i="0">
                <a:solidFill>
                  <a:schemeClr val="tx1"/>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42018640"/>
      </p:ext>
    </p:extLst>
  </p:cSld>
  <p:clrMap bg1="lt1" tx1="dk1" bg2="lt2" tx2="dk2" accent1="accent1" accent2="accent2" accent3="accent3" accent4="accent4" accent5="accent5" accent6="accent6" hlink="hlink" folHlink="folHlink"/>
  <p:sldLayoutIdLst>
    <p:sldLayoutId id="2147483874" r:id="rId1"/>
    <p:sldLayoutId id="2147483875" r:id="rId2"/>
    <p:sldLayoutId id="2147483876" r:id="rId3"/>
    <p:sldLayoutId id="2147483877" r:id="rId4"/>
    <p:sldLayoutId id="2147483878" r:id="rId5"/>
    <p:sldLayoutId id="2147483879" r:id="rId6"/>
    <p:sldLayoutId id="2147483880" r:id="rId7"/>
    <p:sldLayoutId id="2147483881" r:id="rId8"/>
    <p:sldLayoutId id="2147483882" r:id="rId9"/>
    <p:sldLayoutId id="2147483883" r:id="rId10"/>
    <p:sldLayoutId id="2147483884" r:id="rId11"/>
    <p:sldLayoutId id="2147483885" r:id="rId12"/>
    <p:sldLayoutId id="2147483886" r:id="rId13"/>
    <p:sldLayoutId id="2147483887" r:id="rId14"/>
    <p:sldLayoutId id="2147483888" r:id="rId15"/>
    <p:sldLayoutId id="2147483889" r:id="rId16"/>
    <p:sldLayoutId id="2147483890" r:id="rId17"/>
    <p:sldLayoutId id="2147483765" r:id="rId18"/>
  </p:sldLayoutIdLst>
  <p:txStyles>
    <p:titleStyle>
      <a:lvl1pPr algn="ctr" defTabSz="502920" rtl="0" eaLnBrk="1" latinLnBrk="0" hangingPunct="1">
        <a:spcBef>
          <a:spcPct val="0"/>
        </a:spcBef>
        <a:buNone/>
        <a:defRPr kumimoji="1" sz="4400" kern="1200" cap="none">
          <a:ln w="3175" cmpd="sng">
            <a:noFill/>
          </a:ln>
          <a:solidFill>
            <a:schemeClr val="tx1">
              <a:lumMod val="85000"/>
              <a:lumOff val="15000"/>
            </a:schemeClr>
          </a:solidFill>
          <a:effectLst/>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14325" indent="-314325" algn="l" defTabSz="502920" rtl="0" eaLnBrk="1" latinLnBrk="0" hangingPunct="1">
        <a:spcBef>
          <a:spcPct val="20000"/>
        </a:spcBef>
        <a:spcAft>
          <a:spcPts val="660"/>
        </a:spcAft>
        <a:buClr>
          <a:schemeClr val="accent1"/>
        </a:buClr>
        <a:buSzPct val="115000"/>
        <a:buFont typeface="Arial"/>
        <a:buChar char="•"/>
        <a:defRPr kumimoji="1" sz="2640" kern="1200" cap="none">
          <a:solidFill>
            <a:schemeClr val="tx1">
              <a:lumMod val="85000"/>
              <a:lumOff val="15000"/>
            </a:schemeClr>
          </a:solidFill>
          <a:effectLst/>
          <a:latin typeface="+mn-lt"/>
          <a:ea typeface="+mn-ea"/>
          <a:cs typeface="+mn-cs"/>
        </a:defRPr>
      </a:lvl1pPr>
      <a:lvl2pPr marL="817245" indent="-314325" algn="l" defTabSz="502920" rtl="0" eaLnBrk="1" latinLnBrk="0" hangingPunct="1">
        <a:spcBef>
          <a:spcPct val="20000"/>
        </a:spcBef>
        <a:spcAft>
          <a:spcPts val="660"/>
        </a:spcAft>
        <a:buClr>
          <a:schemeClr val="accent1"/>
        </a:buClr>
        <a:buSzPct val="115000"/>
        <a:buFont typeface="Arial"/>
        <a:buChar char="•"/>
        <a:defRPr kumimoji="1" sz="2200" kern="1200" cap="none">
          <a:solidFill>
            <a:schemeClr val="tx1">
              <a:lumMod val="85000"/>
              <a:lumOff val="15000"/>
            </a:schemeClr>
          </a:solidFill>
          <a:effectLst/>
          <a:latin typeface="+mn-lt"/>
          <a:ea typeface="+mn-ea"/>
          <a:cs typeface="+mn-cs"/>
        </a:defRPr>
      </a:lvl2pPr>
      <a:lvl3pPr marL="1320165" indent="-314325" algn="l" defTabSz="502920" rtl="0" eaLnBrk="1" latinLnBrk="0" hangingPunct="1">
        <a:spcBef>
          <a:spcPct val="20000"/>
        </a:spcBef>
        <a:spcAft>
          <a:spcPts val="660"/>
        </a:spcAft>
        <a:buClr>
          <a:schemeClr val="accent1"/>
        </a:buClr>
        <a:buSzPct val="115000"/>
        <a:buFont typeface="Arial"/>
        <a:buChar char="•"/>
        <a:defRPr kumimoji="1" sz="1980" kern="1200" cap="none">
          <a:solidFill>
            <a:schemeClr val="tx1">
              <a:lumMod val="85000"/>
              <a:lumOff val="15000"/>
            </a:schemeClr>
          </a:solidFill>
          <a:effectLst/>
          <a:latin typeface="+mn-lt"/>
          <a:ea typeface="+mn-ea"/>
          <a:cs typeface="+mn-cs"/>
        </a:defRPr>
      </a:lvl3pPr>
      <a:lvl4pPr marL="1697355" indent="-188595" algn="l" defTabSz="502920" rtl="0" eaLnBrk="1" latinLnBrk="0" hangingPunct="1">
        <a:spcBef>
          <a:spcPct val="20000"/>
        </a:spcBef>
        <a:spcAft>
          <a:spcPts val="660"/>
        </a:spcAft>
        <a:buClr>
          <a:schemeClr val="accent1"/>
        </a:buClr>
        <a:buSzPct val="115000"/>
        <a:buFont typeface="Arial"/>
        <a:buChar char="•"/>
        <a:defRPr kumimoji="1" sz="1760" kern="1200" cap="none">
          <a:solidFill>
            <a:schemeClr val="tx1">
              <a:lumMod val="85000"/>
              <a:lumOff val="15000"/>
            </a:schemeClr>
          </a:solidFill>
          <a:effectLst/>
          <a:latin typeface="+mn-lt"/>
          <a:ea typeface="+mn-ea"/>
          <a:cs typeface="+mn-cs"/>
        </a:defRPr>
      </a:lvl4pPr>
      <a:lvl5pPr marL="2200275" indent="-188595" algn="l" defTabSz="502920" rtl="0" eaLnBrk="1" latinLnBrk="0" hangingPunct="1">
        <a:spcBef>
          <a:spcPct val="20000"/>
        </a:spcBef>
        <a:spcAft>
          <a:spcPts val="660"/>
        </a:spcAft>
        <a:buClr>
          <a:schemeClr val="accent1"/>
        </a:buClr>
        <a:buSzPct val="115000"/>
        <a:buFont typeface="Arial"/>
        <a:buChar char="•"/>
        <a:defRPr kumimoji="1" sz="1540" kern="1200" cap="none">
          <a:solidFill>
            <a:schemeClr val="tx1">
              <a:lumMod val="85000"/>
              <a:lumOff val="15000"/>
            </a:schemeClr>
          </a:solidFill>
          <a:effectLst/>
          <a:latin typeface="+mn-lt"/>
          <a:ea typeface="+mn-ea"/>
          <a:cs typeface="+mn-cs"/>
        </a:defRPr>
      </a:lvl5pPr>
      <a:lvl6pPr marL="2766060" indent="-251460" algn="l" defTabSz="502920" rtl="0" eaLnBrk="1" latinLnBrk="0" hangingPunct="1">
        <a:spcBef>
          <a:spcPct val="20000"/>
        </a:spcBef>
        <a:spcAft>
          <a:spcPts val="660"/>
        </a:spcAft>
        <a:buClr>
          <a:schemeClr val="accent1"/>
        </a:buClr>
        <a:buSzPct val="115000"/>
        <a:buFont typeface="Arial"/>
        <a:buChar char="•"/>
        <a:defRPr kumimoji="1" sz="1540" kern="1200" cap="none">
          <a:solidFill>
            <a:schemeClr val="tx1">
              <a:lumMod val="85000"/>
              <a:lumOff val="15000"/>
            </a:schemeClr>
          </a:solidFill>
          <a:effectLst/>
          <a:latin typeface="+mn-lt"/>
          <a:ea typeface="+mn-ea"/>
          <a:cs typeface="+mn-cs"/>
        </a:defRPr>
      </a:lvl6pPr>
      <a:lvl7pPr marL="3268980" indent="-251460" algn="l" defTabSz="502920" rtl="0" eaLnBrk="1" latinLnBrk="0" hangingPunct="1">
        <a:spcBef>
          <a:spcPct val="20000"/>
        </a:spcBef>
        <a:spcAft>
          <a:spcPts val="660"/>
        </a:spcAft>
        <a:buClr>
          <a:schemeClr val="accent1"/>
        </a:buClr>
        <a:buSzPct val="115000"/>
        <a:buFont typeface="Arial"/>
        <a:buChar char="•"/>
        <a:defRPr kumimoji="1" sz="1540" kern="1200" cap="none">
          <a:solidFill>
            <a:schemeClr val="tx1">
              <a:lumMod val="85000"/>
              <a:lumOff val="15000"/>
            </a:schemeClr>
          </a:solidFill>
          <a:effectLst/>
          <a:latin typeface="+mn-lt"/>
          <a:ea typeface="+mn-ea"/>
          <a:cs typeface="+mn-cs"/>
        </a:defRPr>
      </a:lvl7pPr>
      <a:lvl8pPr marL="3771900" indent="-251460" algn="l" defTabSz="502920" rtl="0" eaLnBrk="1" latinLnBrk="0" hangingPunct="1">
        <a:spcBef>
          <a:spcPct val="20000"/>
        </a:spcBef>
        <a:spcAft>
          <a:spcPts val="660"/>
        </a:spcAft>
        <a:buClr>
          <a:schemeClr val="accent1"/>
        </a:buClr>
        <a:buSzPct val="115000"/>
        <a:buFont typeface="Arial"/>
        <a:buChar char="•"/>
        <a:defRPr kumimoji="1" sz="1540" kern="1200" cap="none">
          <a:solidFill>
            <a:schemeClr val="tx1">
              <a:lumMod val="85000"/>
              <a:lumOff val="15000"/>
            </a:schemeClr>
          </a:solidFill>
          <a:effectLst/>
          <a:latin typeface="+mn-lt"/>
          <a:ea typeface="+mn-ea"/>
          <a:cs typeface="+mn-cs"/>
        </a:defRPr>
      </a:lvl8pPr>
      <a:lvl9pPr marL="4274820" indent="-251460" algn="l" defTabSz="502920" rtl="0" eaLnBrk="1" latinLnBrk="0" hangingPunct="1">
        <a:spcBef>
          <a:spcPct val="20000"/>
        </a:spcBef>
        <a:spcAft>
          <a:spcPts val="660"/>
        </a:spcAft>
        <a:buClr>
          <a:schemeClr val="accent1"/>
        </a:buClr>
        <a:buSzPct val="115000"/>
        <a:buFont typeface="Arial"/>
        <a:buChar char="•"/>
        <a:defRPr kumimoji="1" sz="1540" kern="1200" cap="none">
          <a:solidFill>
            <a:schemeClr val="tx1">
              <a:lumMod val="85000"/>
              <a:lumOff val="15000"/>
            </a:schemeClr>
          </a:solidFill>
          <a:effectLst/>
          <a:latin typeface="+mn-lt"/>
          <a:ea typeface="+mn-ea"/>
          <a:cs typeface="+mn-cs"/>
        </a:defRPr>
      </a:lvl9pPr>
    </p:bodyStyle>
    <p:otherStyle>
      <a:defPPr>
        <a:defRPr lang="en-US"/>
      </a:defPPr>
      <a:lvl1pPr marL="0" algn="l" defTabSz="502920" rtl="0" eaLnBrk="1" latinLnBrk="0" hangingPunct="1">
        <a:defRPr kumimoji="1" sz="1980" kern="1200">
          <a:solidFill>
            <a:schemeClr val="tx1"/>
          </a:solidFill>
          <a:latin typeface="+mn-lt"/>
          <a:ea typeface="+mn-ea"/>
          <a:cs typeface="+mn-cs"/>
        </a:defRPr>
      </a:lvl1pPr>
      <a:lvl2pPr marL="502920" algn="l" defTabSz="502920" rtl="0" eaLnBrk="1" latinLnBrk="0" hangingPunct="1">
        <a:defRPr kumimoji="1" sz="1980" kern="1200">
          <a:solidFill>
            <a:schemeClr val="tx1"/>
          </a:solidFill>
          <a:latin typeface="+mn-lt"/>
          <a:ea typeface="+mn-ea"/>
          <a:cs typeface="+mn-cs"/>
        </a:defRPr>
      </a:lvl2pPr>
      <a:lvl3pPr marL="1005840" algn="l" defTabSz="502920" rtl="0" eaLnBrk="1" latinLnBrk="0" hangingPunct="1">
        <a:defRPr kumimoji="1" sz="1980" kern="1200">
          <a:solidFill>
            <a:schemeClr val="tx1"/>
          </a:solidFill>
          <a:latin typeface="+mn-lt"/>
          <a:ea typeface="+mn-ea"/>
          <a:cs typeface="+mn-cs"/>
        </a:defRPr>
      </a:lvl3pPr>
      <a:lvl4pPr marL="1508760" algn="l" defTabSz="502920" rtl="0" eaLnBrk="1" latinLnBrk="0" hangingPunct="1">
        <a:defRPr kumimoji="1" sz="1980" kern="1200">
          <a:solidFill>
            <a:schemeClr val="tx1"/>
          </a:solidFill>
          <a:latin typeface="+mn-lt"/>
          <a:ea typeface="+mn-ea"/>
          <a:cs typeface="+mn-cs"/>
        </a:defRPr>
      </a:lvl4pPr>
      <a:lvl5pPr marL="2011680" algn="l" defTabSz="502920" rtl="0" eaLnBrk="1" latinLnBrk="0" hangingPunct="1">
        <a:defRPr kumimoji="1" sz="1980" kern="1200">
          <a:solidFill>
            <a:schemeClr val="tx1"/>
          </a:solidFill>
          <a:latin typeface="+mn-lt"/>
          <a:ea typeface="+mn-ea"/>
          <a:cs typeface="+mn-cs"/>
        </a:defRPr>
      </a:lvl5pPr>
      <a:lvl6pPr marL="2514600" algn="l" defTabSz="502920" rtl="0" eaLnBrk="1" latinLnBrk="0" hangingPunct="1">
        <a:defRPr kumimoji="1" sz="1980" kern="1200">
          <a:solidFill>
            <a:schemeClr val="tx1"/>
          </a:solidFill>
          <a:latin typeface="+mn-lt"/>
          <a:ea typeface="+mn-ea"/>
          <a:cs typeface="+mn-cs"/>
        </a:defRPr>
      </a:lvl6pPr>
      <a:lvl7pPr marL="3017520" algn="l" defTabSz="502920" rtl="0" eaLnBrk="1" latinLnBrk="0" hangingPunct="1">
        <a:defRPr kumimoji="1" sz="1980" kern="1200">
          <a:solidFill>
            <a:schemeClr val="tx1"/>
          </a:solidFill>
          <a:latin typeface="+mn-lt"/>
          <a:ea typeface="+mn-ea"/>
          <a:cs typeface="+mn-cs"/>
        </a:defRPr>
      </a:lvl7pPr>
      <a:lvl8pPr marL="3520440" algn="l" defTabSz="502920" rtl="0" eaLnBrk="1" latinLnBrk="0" hangingPunct="1">
        <a:defRPr kumimoji="1" sz="1980" kern="1200">
          <a:solidFill>
            <a:schemeClr val="tx1"/>
          </a:solidFill>
          <a:latin typeface="+mn-lt"/>
          <a:ea typeface="+mn-ea"/>
          <a:cs typeface="+mn-cs"/>
        </a:defRPr>
      </a:lvl8pPr>
      <a:lvl9pPr marL="4023360" algn="l" defTabSz="502920" rtl="0" eaLnBrk="1" latinLnBrk="0" hangingPunct="1">
        <a:defRPr kumimoji="1"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トレーニングの証明書">
            <a:extLst>
              <a:ext uri="{FF2B5EF4-FFF2-40B4-BE49-F238E27FC236}">
                <a16:creationId xmlns:a16="http://schemas.microsoft.com/office/drawing/2014/main" id="{F6D31BC9-D494-1143-97AE-92279A72D470}"/>
              </a:ext>
            </a:extLst>
          </p:cNvPr>
          <p:cNvSpPr>
            <a:spLocks noGrp="1"/>
          </p:cNvSpPr>
          <p:nvPr>
            <p:ph type="title" idx="4294967295"/>
          </p:nvPr>
        </p:nvSpPr>
        <p:spPr>
          <a:xfrm>
            <a:off x="692148" y="588782"/>
            <a:ext cx="8674100" cy="706438"/>
          </a:xfrm>
        </p:spPr>
        <p:txBody>
          <a:bodyPr rtlCol="0">
            <a:normAutofit fontScale="90000"/>
          </a:bodyPr>
          <a:lstStyle/>
          <a:p>
            <a:pPr algn="ctr" rtl="0"/>
            <a:r>
              <a:rPr lang="ja-JP" altLang="en-US" dirty="0">
                <a:latin typeface="HGSｺﾞｼｯｸM" panose="020B0600000000000000" pitchFamily="50" charset="-128"/>
                <a:ea typeface="HGSｺﾞｼｯｸM" panose="020B0600000000000000" pitchFamily="50" charset="-128"/>
              </a:rPr>
              <a:t>推薦の言葉</a:t>
            </a:r>
          </a:p>
        </p:txBody>
      </p:sp>
      <p:sp>
        <p:nvSpPr>
          <p:cNvPr id="9" name="トレーニング コースを完了したことを証明します">
            <a:extLst>
              <a:ext uri="{FF2B5EF4-FFF2-40B4-BE49-F238E27FC236}">
                <a16:creationId xmlns:a16="http://schemas.microsoft.com/office/drawing/2014/main" id="{5042ECEC-2263-644B-AF60-893835EF61D1}"/>
              </a:ext>
            </a:extLst>
          </p:cNvPr>
          <p:cNvSpPr>
            <a:spLocks noGrp="1"/>
          </p:cNvSpPr>
          <p:nvPr>
            <p:ph type="body" sz="quarter" idx="4294967295"/>
          </p:nvPr>
        </p:nvSpPr>
        <p:spPr>
          <a:xfrm>
            <a:off x="1134267" y="2436336"/>
            <a:ext cx="7789862" cy="3694292"/>
          </a:xfrm>
        </p:spPr>
        <p:txBody>
          <a:bodyPr rtlCol="0">
            <a:normAutofit fontScale="92500" lnSpcReduction="20000"/>
          </a:bodyPr>
          <a:lstStyle/>
          <a:p>
            <a:pPr marL="0" indent="0">
              <a:buNone/>
            </a:pPr>
            <a:r>
              <a:rPr lang="ja-JP" altLang="en-US" sz="1600" b="1" dirty="0">
                <a:latin typeface="+mj-ea"/>
                <a:ea typeface="+mj-ea"/>
              </a:rPr>
              <a:t>独創的な演出を叶える、砂のキャンドル販売の岩永さんを推薦いたします。</a:t>
            </a:r>
          </a:p>
          <a:p>
            <a:pPr marL="0" indent="0">
              <a:buNone/>
            </a:pPr>
            <a:r>
              <a:rPr lang="ja-JP" altLang="en-US" sz="1600" b="1" dirty="0">
                <a:latin typeface="+mj-ea"/>
                <a:ea typeface="+mj-ea"/>
              </a:rPr>
              <a:t>私がご紹介したハンドメイド作家さんは、「作品の幅を広げたい」という悩みを抱えていました。</a:t>
            </a:r>
            <a:br>
              <a:rPr lang="ja-JP" altLang="en-US" sz="1600" b="1" dirty="0">
                <a:latin typeface="+mj-ea"/>
                <a:ea typeface="+mj-ea"/>
              </a:rPr>
            </a:br>
            <a:r>
              <a:rPr lang="ja-JP" altLang="en-US" sz="1600" b="1" dirty="0">
                <a:latin typeface="+mj-ea"/>
                <a:ea typeface="+mj-ea"/>
              </a:rPr>
              <a:t>自身の作品に新たなエッセンスを加えたいと模索する中で、岩永さんに相談したところ、</a:t>
            </a:r>
            <a:br>
              <a:rPr lang="ja-JP" altLang="en-US" sz="1600" b="1" dirty="0">
                <a:latin typeface="+mj-ea"/>
                <a:ea typeface="+mj-ea"/>
              </a:rPr>
            </a:br>
            <a:r>
              <a:rPr lang="ja-JP" altLang="en-US" sz="1600" b="1" dirty="0">
                <a:latin typeface="+mj-ea"/>
                <a:ea typeface="+mj-ea"/>
              </a:rPr>
              <a:t>ハンドメイド作品にぴったり寄り添う砂のキャンドルをご提供いただきました。</a:t>
            </a:r>
          </a:p>
          <a:p>
            <a:pPr marL="0" indent="0">
              <a:buNone/>
            </a:pPr>
            <a:r>
              <a:rPr lang="ja-JP" altLang="en-US" sz="1600" b="1" dirty="0">
                <a:latin typeface="+mj-ea"/>
                <a:ea typeface="+mj-ea"/>
              </a:rPr>
              <a:t>岩永さんのキャンドルは、他にはない独創性と、写真映えする美しい世界観を演出できる点が魅力です。</a:t>
            </a:r>
            <a:br>
              <a:rPr lang="ja-JP" altLang="en-US" sz="1600" b="1" dirty="0">
                <a:latin typeface="+mj-ea"/>
                <a:ea typeface="+mj-ea"/>
              </a:rPr>
            </a:br>
            <a:r>
              <a:rPr lang="ja-JP" altLang="en-US" sz="1600" b="1" dirty="0">
                <a:latin typeface="+mj-ea"/>
                <a:ea typeface="+mj-ea"/>
              </a:rPr>
              <a:t>その作家さんも「このキャンドルと組み合わせることで、新たな作品に挑戦できそう！」と、創作意欲がさらに高まった様子でした。売上アップにもつながりそうだと前向きに話されていました。</a:t>
            </a:r>
          </a:p>
          <a:p>
            <a:pPr marL="0" indent="0">
              <a:buNone/>
            </a:pPr>
            <a:r>
              <a:rPr lang="ja-JP" altLang="en-US" sz="1600" b="1" dirty="0">
                <a:latin typeface="+mj-ea"/>
                <a:ea typeface="+mj-ea"/>
              </a:rPr>
              <a:t>何より、岩永さんの対応スピードの速さと、親切な対応がとても印象的でした。</a:t>
            </a:r>
            <a:br>
              <a:rPr lang="ja-JP" altLang="en-US" sz="1600" b="1" dirty="0">
                <a:latin typeface="+mj-ea"/>
                <a:ea typeface="+mj-ea"/>
              </a:rPr>
            </a:br>
            <a:r>
              <a:rPr lang="ja-JP" altLang="en-US" sz="1600" b="1" dirty="0">
                <a:latin typeface="+mj-ea"/>
                <a:ea typeface="+mj-ea"/>
              </a:rPr>
              <a:t>ただ商品を提供するのではなく、相手の想いに寄り添いながら一緒に作品づくりを支えてくれる存在です。</a:t>
            </a:r>
          </a:p>
          <a:p>
            <a:pPr marL="0" indent="0">
              <a:buNone/>
            </a:pPr>
            <a:r>
              <a:rPr lang="ja-JP" altLang="en-US" sz="1600" b="1" dirty="0">
                <a:latin typeface="+mj-ea"/>
                <a:ea typeface="+mj-ea"/>
              </a:rPr>
              <a:t>作品に新しい世界観を取り入れたい方や、独創性に行き詰まりを感じているハンドメイド作家さん、またビジュアルにこだわりたいデザイナーの方に、ぜひ岩永さんのキャンドルをおすすめしたいです。</a:t>
            </a:r>
          </a:p>
          <a:p>
            <a:pPr marL="0" indent="0">
              <a:buNone/>
            </a:pPr>
            <a:r>
              <a:rPr lang="ja-JP" altLang="en-US" sz="1600" b="1" dirty="0">
                <a:latin typeface="+mj-ea"/>
                <a:ea typeface="+mj-ea"/>
              </a:rPr>
              <a:t>以上の理由から、私は岩永さんを自信を持って推薦いたします。</a:t>
            </a:r>
          </a:p>
          <a:p>
            <a:pPr algn="ctr">
              <a:lnSpc>
                <a:spcPct val="120000"/>
              </a:lnSpc>
              <a:buNone/>
            </a:pPr>
            <a:endParaRPr lang="en-US" altLang="ja-JP" sz="1600" b="1" dirty="0">
              <a:latin typeface="+mj-ea"/>
              <a:ea typeface="+mj-ea"/>
            </a:endParaRPr>
          </a:p>
          <a:p>
            <a:pPr algn="l"/>
            <a:endParaRPr lang="en-US" altLang="ja-JP" sz="1050" b="1" dirty="0">
              <a:latin typeface="+mj-ea"/>
              <a:ea typeface="+mj-ea"/>
            </a:endParaRPr>
          </a:p>
        </p:txBody>
      </p:sp>
      <p:sp>
        <p:nvSpPr>
          <p:cNvPr id="14" name="正方形/長方形 13">
            <a:extLst>
              <a:ext uri="{FF2B5EF4-FFF2-40B4-BE49-F238E27FC236}">
                <a16:creationId xmlns:a16="http://schemas.microsoft.com/office/drawing/2014/main" id="{117DD10A-FDC6-41AA-9E9F-684D781B0CA5}"/>
              </a:ext>
            </a:extLst>
          </p:cNvPr>
          <p:cNvSpPr/>
          <p:nvPr/>
        </p:nvSpPr>
        <p:spPr>
          <a:xfrm>
            <a:off x="1291585" y="2194652"/>
            <a:ext cx="7790419" cy="61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4834AA0B-CCB7-47BB-87BC-662293C1824D}"/>
              </a:ext>
            </a:extLst>
          </p:cNvPr>
          <p:cNvSpPr/>
          <p:nvPr/>
        </p:nvSpPr>
        <p:spPr>
          <a:xfrm>
            <a:off x="1291586" y="6130628"/>
            <a:ext cx="7790419" cy="61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20XX 年 6 月 4 日">
            <a:extLst>
              <a:ext uri="{FF2B5EF4-FFF2-40B4-BE49-F238E27FC236}">
                <a16:creationId xmlns:a16="http://schemas.microsoft.com/office/drawing/2014/main" id="{6968319B-D081-4D40-A269-5A1112F17941}"/>
              </a:ext>
            </a:extLst>
          </p:cNvPr>
          <p:cNvSpPr txBox="1">
            <a:spLocks/>
          </p:cNvSpPr>
          <p:nvPr/>
        </p:nvSpPr>
        <p:spPr>
          <a:xfrm>
            <a:off x="4004441" y="6555726"/>
            <a:ext cx="5077564" cy="377825"/>
          </a:xfrm>
          <a:prstGeom prst="rect">
            <a:avLst/>
          </a:prstGeom>
        </p:spPr>
        <p:txBody>
          <a:bodyPr rtlCol="0"/>
          <a:lstStyle>
            <a:lvl1pPr marL="0" indent="0" algn="l" defTabSz="1005840" rtl="0" eaLnBrk="1" latinLnBrk="0" hangingPunct="1">
              <a:lnSpc>
                <a:spcPct val="90000"/>
              </a:lnSpc>
              <a:spcBef>
                <a:spcPts val="1100"/>
              </a:spcBef>
              <a:buFont typeface="Arial" panose="020B0604020202020204" pitchFamily="34" charset="0"/>
              <a:buNone/>
              <a:defRPr kumimoji="1" sz="1600" kern="1200">
                <a:solidFill>
                  <a:schemeClr val="tx1"/>
                </a:solidFill>
                <a:latin typeface="Meiryo UI" panose="020B0604030504040204" pitchFamily="50" charset="-128"/>
                <a:ea typeface="Meiryo UI" panose="020B0604030504040204" pitchFamily="50" charset="-128"/>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kumimoji="1"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kumimoji="1"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9pPr>
          </a:lstStyle>
          <a:p>
            <a:pPr algn="r"/>
            <a:r>
              <a:rPr lang="en-US" altLang="ja-JP" sz="1800" b="1" dirty="0" err="1">
                <a:latin typeface="HGｺﾞｼｯｸM" panose="020B0609000000000000" pitchFamily="49" charset="-128"/>
                <a:ea typeface="HGｺﾞｼｯｸM" panose="020B0609000000000000" pitchFamily="49" charset="-128"/>
              </a:rPr>
              <a:t>Fukugami</a:t>
            </a:r>
            <a:r>
              <a:rPr lang="ja-JP" altLang="en-US" sz="1800" b="1" dirty="0">
                <a:latin typeface="HGｺﾞｼｯｸM" panose="020B0609000000000000" pitchFamily="49" charset="-128"/>
                <a:ea typeface="HGｺﾞｼｯｸM" panose="020B0609000000000000" pitchFamily="49" charset="-128"/>
              </a:rPr>
              <a:t>株式会社　福上大輝</a:t>
            </a:r>
          </a:p>
        </p:txBody>
      </p:sp>
      <p:sp>
        <p:nvSpPr>
          <p:cNvPr id="12" name="20XX 年 6 月 4 日">
            <a:extLst>
              <a:ext uri="{FF2B5EF4-FFF2-40B4-BE49-F238E27FC236}">
                <a16:creationId xmlns:a16="http://schemas.microsoft.com/office/drawing/2014/main" id="{48CC36ED-933A-4F8C-8CE5-4A394E8C4149}"/>
              </a:ext>
            </a:extLst>
          </p:cNvPr>
          <p:cNvSpPr txBox="1">
            <a:spLocks/>
          </p:cNvSpPr>
          <p:nvPr/>
        </p:nvSpPr>
        <p:spPr>
          <a:xfrm>
            <a:off x="6926317" y="6275383"/>
            <a:ext cx="2118110" cy="377825"/>
          </a:xfrm>
          <a:prstGeom prst="rect">
            <a:avLst/>
          </a:prstGeom>
        </p:spPr>
        <p:txBody>
          <a:bodyPr rtlCol="0"/>
          <a:lstStyle>
            <a:lvl1pPr marL="0" indent="0" algn="l" defTabSz="1005840" rtl="0" eaLnBrk="1" latinLnBrk="0" hangingPunct="1">
              <a:lnSpc>
                <a:spcPct val="90000"/>
              </a:lnSpc>
              <a:spcBef>
                <a:spcPts val="1100"/>
              </a:spcBef>
              <a:buFont typeface="Arial" panose="020B0604020202020204" pitchFamily="34" charset="0"/>
              <a:buNone/>
              <a:defRPr kumimoji="1" sz="1600" kern="1200">
                <a:solidFill>
                  <a:schemeClr val="tx1"/>
                </a:solidFill>
                <a:latin typeface="Meiryo UI" panose="020B0604030504040204" pitchFamily="50" charset="-128"/>
                <a:ea typeface="Meiryo UI" panose="020B0604030504040204" pitchFamily="50" charset="-128"/>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kumimoji="1"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kumimoji="1"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9pPr>
          </a:lstStyle>
          <a:p>
            <a:r>
              <a:rPr lang="en-US" altLang="ja-JP" sz="1800" b="1" dirty="0">
                <a:latin typeface="HGSｺﾞｼｯｸM" panose="020B0600000000000000" pitchFamily="50" charset="-128"/>
                <a:ea typeface="HGSｺﾞｼｯｸM" panose="020B0600000000000000" pitchFamily="50" charset="-128"/>
              </a:rPr>
              <a:t>2025</a:t>
            </a:r>
            <a:r>
              <a:rPr lang="ja-JP" altLang="en-US" sz="1800" b="1" dirty="0">
                <a:latin typeface="HGSｺﾞｼｯｸM" panose="020B0600000000000000" pitchFamily="50" charset="-128"/>
                <a:ea typeface="HGSｺﾞｼｯｸM" panose="020B0600000000000000" pitchFamily="50" charset="-128"/>
              </a:rPr>
              <a:t>年</a:t>
            </a:r>
            <a:r>
              <a:rPr lang="en-US" altLang="ja-JP" sz="1800" b="1" dirty="0">
                <a:latin typeface="HGSｺﾞｼｯｸM" panose="020B0600000000000000" pitchFamily="50" charset="-128"/>
                <a:ea typeface="HGSｺﾞｼｯｸM" panose="020B0600000000000000" pitchFamily="50" charset="-128"/>
              </a:rPr>
              <a:t>7</a:t>
            </a:r>
            <a:r>
              <a:rPr lang="ja-JP" altLang="en-US" sz="1800" b="1" dirty="0">
                <a:latin typeface="HGSｺﾞｼｯｸM" panose="020B0600000000000000" pitchFamily="50" charset="-128"/>
                <a:ea typeface="HGSｺﾞｼｯｸM" panose="020B0600000000000000" pitchFamily="50" charset="-128"/>
              </a:rPr>
              <a:t>月</a:t>
            </a:r>
            <a:r>
              <a:rPr lang="en-US" altLang="ja-JP" sz="1800" b="1" dirty="0">
                <a:latin typeface="HGSｺﾞｼｯｸM" panose="020B0600000000000000" pitchFamily="50" charset="-128"/>
                <a:ea typeface="HGSｺﾞｼｯｸM" panose="020B0600000000000000" pitchFamily="50" charset="-128"/>
              </a:rPr>
              <a:t>23</a:t>
            </a:r>
            <a:r>
              <a:rPr lang="ja-JP" altLang="en-US" sz="1800" b="1" dirty="0">
                <a:latin typeface="HGSｺﾞｼｯｸM" panose="020B0600000000000000" pitchFamily="50" charset="-128"/>
                <a:ea typeface="HGSｺﾞｼｯｸM" panose="020B0600000000000000" pitchFamily="50" charset="-128"/>
              </a:rPr>
              <a:t>日</a:t>
            </a:r>
          </a:p>
        </p:txBody>
      </p:sp>
      <p:sp>
        <p:nvSpPr>
          <p:cNvPr id="2" name="テキスト ボックス 1">
            <a:extLst>
              <a:ext uri="{FF2B5EF4-FFF2-40B4-BE49-F238E27FC236}">
                <a16:creationId xmlns:a16="http://schemas.microsoft.com/office/drawing/2014/main" id="{41988B1A-29A8-3ADC-79B0-298ED8F1B9BB}"/>
              </a:ext>
            </a:extLst>
          </p:cNvPr>
          <p:cNvSpPr txBox="1"/>
          <p:nvPr/>
        </p:nvSpPr>
        <p:spPr>
          <a:xfrm>
            <a:off x="4058119" y="1363655"/>
            <a:ext cx="2257349" cy="830997"/>
          </a:xfrm>
          <a:prstGeom prst="rect">
            <a:avLst/>
          </a:prstGeom>
          <a:noFill/>
        </p:spPr>
        <p:txBody>
          <a:bodyPr wrap="none" rtlCol="0">
            <a:spAutoFit/>
          </a:bodyPr>
          <a:lstStyle/>
          <a:p>
            <a:pPr algn="ctr"/>
            <a:r>
              <a:rPr kumimoji="1" lang="en-US" altLang="ja-JP" sz="2400" dirty="0" err="1">
                <a:latin typeface="+mj-ea"/>
                <a:ea typeface="+mj-ea"/>
              </a:rPr>
              <a:t>Lueur</a:t>
            </a:r>
            <a:r>
              <a:rPr kumimoji="1" lang="ja-JP" altLang="en-US" sz="2400" dirty="0">
                <a:latin typeface="+mj-ea"/>
                <a:ea typeface="+mj-ea"/>
              </a:rPr>
              <a:t>キャンドル</a:t>
            </a:r>
            <a:endParaRPr kumimoji="1" lang="en-US" altLang="ja-JP" sz="2400" dirty="0">
              <a:latin typeface="+mj-ea"/>
              <a:ea typeface="+mj-ea"/>
            </a:endParaRPr>
          </a:p>
          <a:p>
            <a:pPr algn="ctr"/>
            <a:r>
              <a:rPr kumimoji="1" lang="ja-JP" altLang="en-US" sz="2400" dirty="0">
                <a:latin typeface="+mj-ea"/>
                <a:ea typeface="+mj-ea"/>
              </a:rPr>
              <a:t>岩永様</a:t>
            </a:r>
          </a:p>
        </p:txBody>
      </p:sp>
    </p:spTree>
    <p:extLst>
      <p:ext uri="{BB962C8B-B14F-4D97-AF65-F5344CB8AC3E}">
        <p14:creationId xmlns:p14="http://schemas.microsoft.com/office/powerpoint/2010/main" val="295818546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オーガニック">
  <a:themeElements>
    <a:clrScheme name="オーガニック">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オーガニック">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オーガニック">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lcf76f155ced4ddcb4097134ff3c332f xmlns="71af3243-3dd4-4a8d-8c0d-dd76da1f02a5">
      <Terms xmlns="http://schemas.microsoft.com/office/infopath/2007/PartnerControls"/>
    </lcf76f155ced4ddcb4097134ff3c332f>
    <TaxCatchAll xmlns="230e9df3-be65-4c73-a93b-d1236ebd677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8" ma:contentTypeDescription="Create a new document." ma:contentTypeScope="" ma:versionID="d446c944705a322646ffb80e727be075">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6fadf727bc34ad5af881c59f13619dcb"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lcf76f155ced4ddcb4097134ff3c332f" ma:index="24" nillable="true" ma:taxonomy="true" ma:internalName="lcf76f155ced4ddcb4097134ff3c332f" ma:taxonomyFieldName="MediaServiceAITags" ma:displayName="Image Tags" ma:readOnly="false" ma:fieldId="{5cf76f15-5ced-4ddc-b409-7134ff3c332f}" ma:taxonomyMulti="true" ma:sspId="e385fb40-52d4-4fae-9c5b-3e8ff8a5878e" ma:termSetId="09814cd3-568e-4e90-9814-8d621ff8fb84"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8E94BE9-BC8B-4C4B-AA32-C8094CE72FE0}">
  <ds:schemaRefs>
    <ds:schemaRef ds:uri="http://schemas.microsoft.com/office/2006/metadata/properties"/>
    <ds:schemaRef ds:uri="http://schemas.microsoft.com/office/infopath/2007/PartnerControls"/>
    <ds:schemaRef ds:uri="71af3243-3dd4-4a8d-8c0d-dd76da1f02a5"/>
    <ds:schemaRef ds:uri="http://schemas.microsoft.com/sharepoint/v3"/>
    <ds:schemaRef ds:uri="230e9df3-be65-4c73-a93b-d1236ebd677e"/>
  </ds:schemaRefs>
</ds:datastoreItem>
</file>

<file path=customXml/itemProps2.xml><?xml version="1.0" encoding="utf-8"?>
<ds:datastoreItem xmlns:ds="http://schemas.openxmlformats.org/officeDocument/2006/customXml" ds:itemID="{B65ADACF-CBA8-4D85-BA9D-906CDA90DA4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5F619B5-5AA5-428A-8201-EE282E26E6B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TM02900743[[fn=オーガニック]]</Template>
  <TotalTime>148</TotalTime>
  <Words>264</Words>
  <Application>Microsoft Office PowerPoint</Application>
  <PresentationFormat>ユーザー設定</PresentationFormat>
  <Paragraphs>12</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HGSｺﾞｼｯｸM</vt:lpstr>
      <vt:lpstr>HGｺﾞｼｯｸM</vt:lpstr>
      <vt:lpstr>Meiryo UI</vt:lpstr>
      <vt:lpstr>Arial</vt:lpstr>
      <vt:lpstr>Garamond</vt:lpstr>
      <vt:lpstr>オーガニック</vt:lpstr>
      <vt:lpstr>推薦の言葉</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トレーニングの証明書</dc:title>
  <dc:creator>工藤 隆幸</dc:creator>
  <cp:lastModifiedBy>大輝 福上</cp:lastModifiedBy>
  <cp:revision>12</cp:revision>
  <dcterms:created xsi:type="dcterms:W3CDTF">2022-07-19T00:41:39Z</dcterms:created>
  <dcterms:modified xsi:type="dcterms:W3CDTF">2025-07-23T14:05:36Z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