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1975C5-9636-4140-A7A2-7777A2988BE2}" v="5" dt="2025-08-09T23:16:32.2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93" d="100"/>
          <a:sy n="93" d="100"/>
        </p:scale>
        <p:origin x="92"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俊明 今西" userId="c0bf69a292721d5e" providerId="LiveId" clId="{55D615E3-86B1-4186-97EA-2F8F2282E0D3}"/>
    <pc:docChg chg="undo custSel modSld">
      <pc:chgData name="俊明 今西" userId="c0bf69a292721d5e" providerId="LiveId" clId="{55D615E3-86B1-4186-97EA-2F8F2282E0D3}" dt="2025-04-07T07:14:54.094" v="1980" actId="20577"/>
      <pc:docMkLst>
        <pc:docMk/>
      </pc:docMkLst>
      <pc:sldChg chg="addSp modSp mod">
        <pc:chgData name="俊明 今西" userId="c0bf69a292721d5e" providerId="LiveId" clId="{55D615E3-86B1-4186-97EA-2F8F2282E0D3}" dt="2025-04-07T07:14:54.094" v="1980" actId="20577"/>
        <pc:sldMkLst>
          <pc:docMk/>
          <pc:sldMk cId="2023839430" sldId="256"/>
        </pc:sldMkLst>
      </pc:sldChg>
    </pc:docChg>
  </pc:docChgLst>
  <pc:docChgLst>
    <pc:chgData name="俊明 今西" userId="c0bf69a292721d5e" providerId="LiveId" clId="{BDB2B3C6-D4C8-413C-BEA3-BBA3ABCB7DE6}"/>
    <pc:docChg chg="custSel modSld">
      <pc:chgData name="俊明 今西" userId="c0bf69a292721d5e" providerId="LiveId" clId="{BDB2B3C6-D4C8-413C-BEA3-BBA3ABCB7DE6}" dt="2023-11-01T02:20:05.784" v="1359" actId="20577"/>
      <pc:docMkLst>
        <pc:docMk/>
      </pc:docMkLst>
      <pc:sldChg chg="modSp mod">
        <pc:chgData name="俊明 今西" userId="c0bf69a292721d5e" providerId="LiveId" clId="{BDB2B3C6-D4C8-413C-BEA3-BBA3ABCB7DE6}" dt="2023-11-01T02:20:05.784" v="1359" actId="20577"/>
        <pc:sldMkLst>
          <pc:docMk/>
          <pc:sldMk cId="2023839430" sldId="256"/>
        </pc:sldMkLst>
      </pc:sldChg>
    </pc:docChg>
  </pc:docChgLst>
  <pc:docChgLst>
    <pc:chgData name="俊明 今西" userId="c0bf69a292721d5e" providerId="LiveId" clId="{916603A2-EA30-4341-9712-7459C0CC15E2}"/>
    <pc:docChg chg="custSel modSld">
      <pc:chgData name="俊明 今西" userId="c0bf69a292721d5e" providerId="LiveId" clId="{916603A2-EA30-4341-9712-7459C0CC15E2}" dt="2023-10-31T08:10:39.272" v="2794" actId="20577"/>
      <pc:docMkLst>
        <pc:docMk/>
      </pc:docMkLst>
      <pc:sldChg chg="modSp mod">
        <pc:chgData name="俊明 今西" userId="c0bf69a292721d5e" providerId="LiveId" clId="{916603A2-EA30-4341-9712-7459C0CC15E2}" dt="2023-10-31T08:10:39.272" v="2794" actId="20577"/>
        <pc:sldMkLst>
          <pc:docMk/>
          <pc:sldMk cId="2023839430" sldId="256"/>
        </pc:sldMkLst>
      </pc:sldChg>
    </pc:docChg>
  </pc:docChgLst>
  <pc:docChgLst>
    <pc:chgData name="俊明 今西" userId="c0bf69a292721d5e" providerId="LiveId" clId="{8017FB9F-0C65-4C41-AEA2-6FAA1E582A98}"/>
    <pc:docChg chg="undo custSel modSld">
      <pc:chgData name="俊明 今西" userId="c0bf69a292721d5e" providerId="LiveId" clId="{8017FB9F-0C65-4C41-AEA2-6FAA1E582A98}" dt="2024-06-15T21:53:11.622" v="1501" actId="14100"/>
      <pc:docMkLst>
        <pc:docMk/>
      </pc:docMkLst>
      <pc:sldChg chg="modSp mod">
        <pc:chgData name="俊明 今西" userId="c0bf69a292721d5e" providerId="LiveId" clId="{8017FB9F-0C65-4C41-AEA2-6FAA1E582A98}" dt="2024-06-15T21:53:11.622" v="1501" actId="14100"/>
        <pc:sldMkLst>
          <pc:docMk/>
          <pc:sldMk cId="2023839430" sldId="256"/>
        </pc:sldMkLst>
      </pc:sldChg>
    </pc:docChg>
  </pc:docChgLst>
  <pc:docChgLst>
    <pc:chgData name="俊明 今西" userId="c0bf69a292721d5e" providerId="LiveId" clId="{1699F434-1F58-4D2A-9595-AFC42405FC85}"/>
    <pc:docChg chg="modSld">
      <pc:chgData name="俊明 今西" userId="c0bf69a292721d5e" providerId="LiveId" clId="{1699F434-1F58-4D2A-9595-AFC42405FC85}" dt="2023-11-24T00:13:27.573" v="43" actId="20577"/>
      <pc:docMkLst>
        <pc:docMk/>
      </pc:docMkLst>
      <pc:sldChg chg="modSp mod">
        <pc:chgData name="俊明 今西" userId="c0bf69a292721d5e" providerId="LiveId" clId="{1699F434-1F58-4D2A-9595-AFC42405FC85}" dt="2023-11-24T00:13:27.573" v="43" actId="20577"/>
        <pc:sldMkLst>
          <pc:docMk/>
          <pc:sldMk cId="2023839430" sldId="256"/>
        </pc:sldMkLst>
      </pc:sldChg>
    </pc:docChg>
  </pc:docChgLst>
  <pc:docChgLst>
    <pc:chgData name="俊明 今西" userId="c0bf69a292721d5e" providerId="LiveId" clId="{C08750EA-8658-4A34-B839-9B388629703E}"/>
    <pc:docChg chg="custSel modSld">
      <pc:chgData name="俊明 今西" userId="c0bf69a292721d5e" providerId="LiveId" clId="{C08750EA-8658-4A34-B839-9B388629703E}" dt="2024-12-09T05:42:48.527" v="1480" actId="1076"/>
      <pc:docMkLst>
        <pc:docMk/>
      </pc:docMkLst>
      <pc:sldChg chg="modSp mod">
        <pc:chgData name="俊明 今西" userId="c0bf69a292721d5e" providerId="LiveId" clId="{C08750EA-8658-4A34-B839-9B388629703E}" dt="2024-12-09T05:42:48.527" v="1480" actId="1076"/>
        <pc:sldMkLst>
          <pc:docMk/>
          <pc:sldMk cId="2023839430" sldId="256"/>
        </pc:sldMkLst>
      </pc:sldChg>
    </pc:docChg>
  </pc:docChgLst>
  <pc:docChgLst>
    <pc:chgData name="俊明 今西" userId="c0bf69a292721d5e" providerId="LiveId" clId="{671975C5-9636-4140-A7A2-7777A2988BE2}"/>
    <pc:docChg chg="undo custSel modSld">
      <pc:chgData name="俊明 今西" userId="c0bf69a292721d5e" providerId="LiveId" clId="{671975C5-9636-4140-A7A2-7777A2988BE2}" dt="2025-08-09T23:24:54.414" v="1433" actId="20577"/>
      <pc:docMkLst>
        <pc:docMk/>
      </pc:docMkLst>
      <pc:sldChg chg="delSp modSp mod">
        <pc:chgData name="俊明 今西" userId="c0bf69a292721d5e" providerId="LiveId" clId="{671975C5-9636-4140-A7A2-7777A2988BE2}" dt="2025-08-09T23:24:54.414" v="1433" actId="20577"/>
        <pc:sldMkLst>
          <pc:docMk/>
          <pc:sldMk cId="2023839430" sldId="256"/>
        </pc:sldMkLst>
        <pc:spChg chg="mod">
          <ac:chgData name="俊明 今西" userId="c0bf69a292721d5e" providerId="LiveId" clId="{671975C5-9636-4140-A7A2-7777A2988BE2}" dt="2025-08-09T23:24:54.414" v="1433" actId="20577"/>
          <ac:spMkLst>
            <pc:docMk/>
            <pc:sldMk cId="2023839430" sldId="256"/>
            <ac:spMk id="2" creationId="{E3D47751-49AC-8806-9DF9-85B5AB1B1BBF}"/>
          </ac:spMkLst>
        </pc:spChg>
        <pc:picChg chg="del">
          <ac:chgData name="俊明 今西" userId="c0bf69a292721d5e" providerId="LiveId" clId="{671975C5-9636-4140-A7A2-7777A2988BE2}" dt="2025-08-09T23:07:58.251" v="46" actId="478"/>
          <ac:picMkLst>
            <pc:docMk/>
            <pc:sldMk cId="2023839430" sldId="256"/>
            <ac:picMk id="4" creationId="{E653FDC1-E188-E938-EC64-68026F1422D8}"/>
          </ac:picMkLst>
        </pc:picChg>
      </pc:sldChg>
    </pc:docChg>
  </pc:docChgLst>
  <pc:docChgLst>
    <pc:chgData name="俊明 今西" userId="c0bf69a292721d5e" providerId="LiveId" clId="{4582930D-3EBC-4AB0-A9DF-CC38941404CD}"/>
    <pc:docChg chg="custSel modSld">
      <pc:chgData name="俊明 今西" userId="c0bf69a292721d5e" providerId="LiveId" clId="{4582930D-3EBC-4AB0-A9DF-CC38941404CD}" dt="2023-06-23T08:11:06.127" v="1220" actId="20577"/>
      <pc:docMkLst>
        <pc:docMk/>
      </pc:docMkLst>
      <pc:sldChg chg="addSp delSp modSp mod">
        <pc:chgData name="俊明 今西" userId="c0bf69a292721d5e" providerId="LiveId" clId="{4582930D-3EBC-4AB0-A9DF-CC38941404CD}" dt="2023-06-23T08:11:06.127" v="1220" actId="20577"/>
        <pc:sldMkLst>
          <pc:docMk/>
          <pc:sldMk cId="2023839430"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0BB26-1EAD-EF9A-D45B-4024FE4B4D4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BEF48BB-8EA0-4F5A-4E9E-2210D1512A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82D8289-5DB4-4C83-CCA9-EE03CF0C83B1}"/>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5" name="フッター プレースホルダー 4">
            <a:extLst>
              <a:ext uri="{FF2B5EF4-FFF2-40B4-BE49-F238E27FC236}">
                <a16:creationId xmlns:a16="http://schemas.microsoft.com/office/drawing/2014/main" id="{1ECC5107-4563-51F4-F0B0-609D24141B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4D4A08-B97A-8BAC-7176-D6BBE9B4A989}"/>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05196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42BF0F-C9AB-54E2-1193-0B17BE65BA6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8DF435-0143-EE3A-DB9E-A97600E9494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3ED4B6-163D-A7D3-B4B5-6B5CB4932019}"/>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5" name="フッター プレースホルダー 4">
            <a:extLst>
              <a:ext uri="{FF2B5EF4-FFF2-40B4-BE49-F238E27FC236}">
                <a16:creationId xmlns:a16="http://schemas.microsoft.com/office/drawing/2014/main" id="{C93D8600-4219-7908-9734-6F39A22F985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59E4C3-76BD-D833-1B46-FCFCA62E5E18}"/>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49747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9EC174-36BF-86CA-02F5-2AF9568209D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5DA3461-FF5F-4661-EA09-5168012EFC4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032AA5-46B5-4944-3AD1-34C5BDB96653}"/>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5" name="フッター プレースホルダー 4">
            <a:extLst>
              <a:ext uri="{FF2B5EF4-FFF2-40B4-BE49-F238E27FC236}">
                <a16:creationId xmlns:a16="http://schemas.microsoft.com/office/drawing/2014/main" id="{515507DD-A0DC-5B5D-6BE5-7A73F18214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8A4EF5-D7E3-0E6F-D659-8D9A0016A2A8}"/>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93710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0080E5-1FE8-1892-0239-A78C8DA2E65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CEDFCDF-2C7C-D299-C3DB-32DF75937B5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351524-7F52-AE58-D712-E2299E78DE7B}"/>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5" name="フッター プレースホルダー 4">
            <a:extLst>
              <a:ext uri="{FF2B5EF4-FFF2-40B4-BE49-F238E27FC236}">
                <a16:creationId xmlns:a16="http://schemas.microsoft.com/office/drawing/2014/main" id="{900D01DF-1E48-47D0-630E-C0E52339A9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5B97180-3AFB-3B98-C792-C8F453F714BB}"/>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7138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46B0CE-F00D-B410-4968-319738C59E9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A14921-6B39-95D4-D6A7-A2D3B836D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4912CFE-501B-390A-65BF-729FFF869D88}"/>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5" name="フッター プレースホルダー 4">
            <a:extLst>
              <a:ext uri="{FF2B5EF4-FFF2-40B4-BE49-F238E27FC236}">
                <a16:creationId xmlns:a16="http://schemas.microsoft.com/office/drawing/2014/main" id="{6BBCE0E9-B207-899A-E13D-6BAB1FCB69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38321C-510E-B6F0-CC89-2FA9190FEC0D}"/>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14955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23118E-8351-B8C1-A761-F423473C455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754AC8-33A5-4F3E-BD28-C3D67CF8533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19A4DB4-F959-A53A-D918-501CC03E84D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239B1FC-246D-7919-B678-514D0548185A}"/>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6" name="フッター プレースホルダー 5">
            <a:extLst>
              <a:ext uri="{FF2B5EF4-FFF2-40B4-BE49-F238E27FC236}">
                <a16:creationId xmlns:a16="http://schemas.microsoft.com/office/drawing/2014/main" id="{6FFE4E45-D6C2-B033-77F6-8976363CD5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F6AF160-BB68-899C-834C-9A11A78E140A}"/>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55590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CA22B-645B-E8DB-8DB2-837EB39C958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9E28814-1A35-1BDF-26C3-6F502F2AAF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CDEB04E-6E1D-B8D5-9E88-BA0C45E8360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2FD93B3-ABB5-AE0C-B48B-A7E6B746A6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0C28142-4842-BF25-5126-EBF85EFD3D7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6A9741A-0B21-047C-3780-D3406A318762}"/>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8" name="フッター プレースホルダー 7">
            <a:extLst>
              <a:ext uri="{FF2B5EF4-FFF2-40B4-BE49-F238E27FC236}">
                <a16:creationId xmlns:a16="http://schemas.microsoft.com/office/drawing/2014/main" id="{A36AFC43-2133-9534-3B7C-A3AC4ED32A1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D950450-119E-567D-DA1A-763D766BB512}"/>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954569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85D83-045D-0C2F-379B-94992A64D04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69C31CA-0DAD-F6AC-C259-D5396D3A2E3B}"/>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4" name="フッター プレースホルダー 3">
            <a:extLst>
              <a:ext uri="{FF2B5EF4-FFF2-40B4-BE49-F238E27FC236}">
                <a16:creationId xmlns:a16="http://schemas.microsoft.com/office/drawing/2014/main" id="{45ED50C1-3066-A5E4-98DC-CA4D56A8196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7E465A5-DF80-9953-601C-C7EE3C9FB171}"/>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366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0A1DB4C-D366-86C5-5976-D1D2C69BAC4A}"/>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3" name="フッター プレースホルダー 2">
            <a:extLst>
              <a:ext uri="{FF2B5EF4-FFF2-40B4-BE49-F238E27FC236}">
                <a16:creationId xmlns:a16="http://schemas.microsoft.com/office/drawing/2014/main" id="{B20641D2-4175-865B-AB3D-8B9093812FA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D0C3D1C-53AA-A1D8-49FD-4CFB2660D9E5}"/>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67311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8E15AB-72F3-C9A3-DC5C-F828547AA8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60A2C5-BF0A-C946-0EC6-0CCCEA0500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7C86C33-EB66-4656-85E2-ECCEB6887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0DDFDFA-46D6-75CB-DDBB-C2C63A9C7781}"/>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6" name="フッター プレースホルダー 5">
            <a:extLst>
              <a:ext uri="{FF2B5EF4-FFF2-40B4-BE49-F238E27FC236}">
                <a16:creationId xmlns:a16="http://schemas.microsoft.com/office/drawing/2014/main" id="{24B768F2-BE5A-A488-B030-64AD7BEBBD3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A632C17-CDB4-4BCA-FF63-ABBD3E8B88C9}"/>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369588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83C3B4-3868-DBC0-6C3B-8ED494E5ABF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50A70B4-BB6D-AC59-7915-C1E12CEA5B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9050A9B-6F47-B829-44A7-B847EC394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37C6E0-4D9D-638D-436A-CCC3EAF37EA0}"/>
              </a:ext>
            </a:extLst>
          </p:cNvPr>
          <p:cNvSpPr>
            <a:spLocks noGrp="1"/>
          </p:cNvSpPr>
          <p:nvPr>
            <p:ph type="dt" sz="half" idx="10"/>
          </p:nvPr>
        </p:nvSpPr>
        <p:spPr/>
        <p:txBody>
          <a:bodyPr/>
          <a:lstStyle/>
          <a:p>
            <a:fld id="{00BAD1A6-4496-438C-AECB-65EC84DF5789}" type="datetimeFigureOut">
              <a:rPr kumimoji="1" lang="ja-JP" altLang="en-US" smtClean="0"/>
              <a:t>2025/8/10</a:t>
            </a:fld>
            <a:endParaRPr kumimoji="1" lang="ja-JP" altLang="en-US"/>
          </a:p>
        </p:txBody>
      </p:sp>
      <p:sp>
        <p:nvSpPr>
          <p:cNvPr id="6" name="フッター プレースホルダー 5">
            <a:extLst>
              <a:ext uri="{FF2B5EF4-FFF2-40B4-BE49-F238E27FC236}">
                <a16:creationId xmlns:a16="http://schemas.microsoft.com/office/drawing/2014/main" id="{055B534D-AAAA-70FD-48D5-9A2D159A10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5EDFC8-A1DC-22C3-EEE1-8D9F3EDA5052}"/>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04369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DFE481-2D9E-7202-AC8E-3B47997EF8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86628D-0B5B-9B2F-C948-C386DEE9B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A065BD-7CAE-A455-1A6B-D2DCA71231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AD1A6-4496-438C-AECB-65EC84DF5789}" type="datetimeFigureOut">
              <a:rPr kumimoji="1" lang="ja-JP" altLang="en-US" smtClean="0"/>
              <a:t>2025/8/10</a:t>
            </a:fld>
            <a:endParaRPr kumimoji="1" lang="ja-JP" altLang="en-US"/>
          </a:p>
        </p:txBody>
      </p:sp>
      <p:sp>
        <p:nvSpPr>
          <p:cNvPr id="5" name="フッター プレースホルダー 4">
            <a:extLst>
              <a:ext uri="{FF2B5EF4-FFF2-40B4-BE49-F238E27FC236}">
                <a16:creationId xmlns:a16="http://schemas.microsoft.com/office/drawing/2014/main" id="{B315EA09-5462-0DDA-1124-C9ABE2F508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445B5DF-C944-9584-5440-385C0A530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62640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CCEFEEE1-C516-7E64-3745-F9D1BC88D8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380" y="-103128"/>
            <a:ext cx="11735946" cy="6858000"/>
          </a:xfrm>
          <a:prstGeom prst="rect">
            <a:avLst/>
          </a:prstGeom>
        </p:spPr>
      </p:pic>
      <p:sp>
        <p:nvSpPr>
          <p:cNvPr id="2" name="タイトル 1">
            <a:extLst>
              <a:ext uri="{FF2B5EF4-FFF2-40B4-BE49-F238E27FC236}">
                <a16:creationId xmlns:a16="http://schemas.microsoft.com/office/drawing/2014/main" id="{E3D47751-49AC-8806-9DF9-85B5AB1B1BBF}"/>
              </a:ext>
            </a:extLst>
          </p:cNvPr>
          <p:cNvSpPr>
            <a:spLocks noGrp="1"/>
          </p:cNvSpPr>
          <p:nvPr>
            <p:ph type="ctrTitle"/>
          </p:nvPr>
        </p:nvSpPr>
        <p:spPr>
          <a:xfrm>
            <a:off x="1536123" y="882596"/>
            <a:ext cx="9382340" cy="5215695"/>
          </a:xfrm>
        </p:spPr>
        <p:txBody>
          <a:bodyPr anchor="t">
            <a:normAutofit fontScale="90000"/>
          </a:bodyPr>
          <a:lstStyle/>
          <a:p>
            <a:pPr algn="l"/>
            <a:r>
              <a:rPr lang="ja-JP" altLang="en-US" sz="2000" dirty="0">
                <a:latin typeface="Meiryo UI" panose="020B0604030504040204" pitchFamily="50" charset="-128"/>
                <a:ea typeface="Meiryo UI" panose="020B0604030504040204" pitchFamily="50" charset="-128"/>
              </a:rPr>
              <a:t>　株式会社</a:t>
            </a:r>
            <a:r>
              <a:rPr lang="en-US" altLang="ja-JP" sz="2000" dirty="0" err="1">
                <a:latin typeface="Meiryo UI" panose="020B0604030504040204" pitchFamily="50" charset="-128"/>
                <a:ea typeface="Meiryo UI" panose="020B0604030504040204" pitchFamily="50" charset="-128"/>
              </a:rPr>
              <a:t>u`I</a:t>
            </a:r>
            <a:r>
              <a:rPr lang="ja-JP" altLang="en-US" sz="2000" dirty="0">
                <a:latin typeface="Meiryo UI" panose="020B0604030504040204" pitchFamily="50" charset="-128"/>
                <a:ea typeface="Meiryo UI" panose="020B0604030504040204" pitchFamily="50" charset="-128"/>
              </a:rPr>
              <a:t>　　</a:t>
            </a:r>
            <a:r>
              <a:rPr lang="ja-JP" altLang="en-US" sz="2000" dirty="0">
                <a:solidFill>
                  <a:srgbClr val="2D2D2D"/>
                </a:solidFill>
                <a:latin typeface="Meiryo UI" panose="020B0604030504040204" pitchFamily="50" charset="-128"/>
                <a:ea typeface="Meiryo UI" panose="020B0604030504040204" pitchFamily="50" charset="-128"/>
              </a:rPr>
              <a:t>代表取締役　清原 佳彩美　</a:t>
            </a:r>
            <a:r>
              <a:rPr kumimoji="1" lang="ja-JP" altLang="en-US" sz="2000" dirty="0">
                <a:latin typeface="Meiryo UI" panose="020B0604030504040204" pitchFamily="50" charset="-128"/>
                <a:ea typeface="Meiryo UI" panose="020B0604030504040204" pitchFamily="50" charset="-128"/>
              </a:rPr>
              <a:t>様　　　　　　　　　　　　　　　　　　令和</a:t>
            </a:r>
            <a:r>
              <a:rPr kumimoji="1" lang="en-US" altLang="ja-JP" sz="2000" dirty="0">
                <a:latin typeface="Meiryo UI" panose="020B0604030504040204" pitchFamily="50" charset="-128"/>
                <a:ea typeface="Meiryo UI" panose="020B0604030504040204" pitchFamily="50" charset="-128"/>
              </a:rPr>
              <a:t>7</a:t>
            </a:r>
            <a:r>
              <a:rPr kumimoji="1" lang="ja-JP" altLang="en-US" sz="2000" dirty="0">
                <a:latin typeface="Meiryo UI" panose="020B0604030504040204" pitchFamily="50" charset="-128"/>
                <a:ea typeface="Meiryo UI" panose="020B0604030504040204" pitchFamily="50" charset="-128"/>
              </a:rPr>
              <a:t>年</a:t>
            </a:r>
            <a:r>
              <a:rPr kumimoji="1" lang="en-US" altLang="ja-JP" sz="2000" dirty="0">
                <a:latin typeface="Meiryo UI" panose="020B0604030504040204" pitchFamily="50" charset="-128"/>
                <a:ea typeface="Meiryo UI" panose="020B0604030504040204" pitchFamily="50" charset="-128"/>
              </a:rPr>
              <a:t>8</a:t>
            </a:r>
            <a:r>
              <a:rPr kumimoji="1" lang="ja-JP" altLang="en-US" sz="2000" dirty="0">
                <a:latin typeface="Meiryo UI" panose="020B0604030504040204" pitchFamily="50" charset="-128"/>
                <a:ea typeface="Meiryo UI" panose="020B0604030504040204" pitchFamily="50" charset="-128"/>
              </a:rPr>
              <a:t>月</a:t>
            </a:r>
            <a:r>
              <a:rPr kumimoji="1" lang="en-US" altLang="ja-JP" sz="2000" dirty="0">
                <a:latin typeface="Meiryo UI" panose="020B0604030504040204" pitchFamily="50" charset="-128"/>
                <a:ea typeface="Meiryo UI" panose="020B0604030504040204" pitchFamily="50" charset="-128"/>
              </a:rPr>
              <a:t>10</a:t>
            </a:r>
            <a:r>
              <a:rPr kumimoji="1" lang="ja-JP" altLang="en-US" sz="2000" dirty="0">
                <a:latin typeface="Meiryo UI" panose="020B0604030504040204" pitchFamily="50" charset="-128"/>
                <a:ea typeface="Meiryo UI" panose="020B0604030504040204" pitchFamily="50" charset="-128"/>
              </a:rPr>
              <a:t>日</a:t>
            </a:r>
            <a:br>
              <a:rPr kumimoji="1" lang="en-US" altLang="ja-JP" sz="2000" dirty="0">
                <a:latin typeface="Meiryo UI" panose="020B0604030504040204" pitchFamily="50" charset="-128"/>
                <a:ea typeface="Meiryo UI" panose="020B0604030504040204" pitchFamily="50" charset="-128"/>
              </a:rPr>
            </a:br>
            <a:br>
              <a:rPr kumimoji="1" lang="en-US" altLang="ja-JP" sz="2000" dirty="0">
                <a:latin typeface="Meiryo UI" panose="020B0604030504040204" pitchFamily="50" charset="-128"/>
                <a:ea typeface="Meiryo UI" panose="020B0604030504040204" pitchFamily="50" charset="-128"/>
              </a:rPr>
            </a:br>
            <a:br>
              <a:rPr kumimoji="1" lang="en-US" altLang="ja-JP" sz="2000" dirty="0">
                <a:latin typeface="Meiryo UI" panose="020B0604030504040204" pitchFamily="50" charset="-128"/>
                <a:ea typeface="Meiryo UI" panose="020B0604030504040204" pitchFamily="50" charset="-128"/>
              </a:rPr>
            </a:br>
            <a:r>
              <a:rPr kumimoji="1" lang="ja-JP" altLang="en-US" sz="2000" dirty="0">
                <a:latin typeface="Meiryo UI" panose="020B0604030504040204" pitchFamily="50" charset="-128"/>
                <a:ea typeface="Meiryo UI" panose="020B0604030504040204" pitchFamily="50" charset="-128"/>
              </a:rPr>
              <a:t>美容サロンをされてる</a:t>
            </a:r>
            <a:r>
              <a:rPr lang="ja-JP" altLang="en-US" sz="2000" dirty="0">
                <a:latin typeface="Meiryo UI" panose="020B0604030504040204" pitchFamily="50" charset="-128"/>
                <a:ea typeface="Meiryo UI" panose="020B0604030504040204" pitchFamily="50" charset="-128"/>
              </a:rPr>
              <a:t>社長から紹介したい人がいるって久しぶりに連絡があってお会いしました。</a:t>
            </a:r>
            <a:br>
              <a:rPr lang="en-US" altLang="ja-JP" sz="2000" dirty="0">
                <a:latin typeface="Meiryo UI" panose="020B0604030504040204" pitchFamily="50" charset="-128"/>
                <a:ea typeface="Meiryo UI" panose="020B0604030504040204" pitchFamily="50" charset="-128"/>
              </a:rPr>
            </a:b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いろいろ話をしている中で、常にアンテナを高くしている社長なので</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新しい商材を探しているんだけど今西さんっていろんな交流会に参加しているからいい情報ない？</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ってことになり、清原さんの</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月一回で伸びるまつ毛美容液</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のことが頭に浮かび話をしてみたところ</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是非！</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ってことでお繋ぎしました。</a:t>
            </a:r>
            <a:br>
              <a:rPr lang="en-US" altLang="ja-JP" sz="2000" dirty="0">
                <a:latin typeface="Meiryo UI" panose="020B0604030504040204" pitchFamily="50" charset="-128"/>
                <a:ea typeface="Meiryo UI" panose="020B0604030504040204" pitchFamily="50" charset="-128"/>
              </a:rPr>
            </a:b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行動力のある社長なのですぐにお互いで連絡を取り合い、</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清原さんの人柄もいいし、すごくおもしろそうな商品だから早速購入してみたよ。</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と連絡をいただけました。</a:t>
            </a:r>
            <a:br>
              <a:rPr lang="en-US" altLang="ja-JP" sz="2000" dirty="0">
                <a:latin typeface="Meiryo UI" panose="020B0604030504040204" pitchFamily="50" charset="-128"/>
                <a:ea typeface="Meiryo UI" panose="020B0604030504040204" pitchFamily="50" charset="-128"/>
              </a:rPr>
            </a:b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とにかく行動力、対応力、プレゼン力を求めている社長なので清原さんがすべてにおいて認められたことがすごく嬉しかったです。</a:t>
            </a:r>
            <a:br>
              <a:rPr lang="en-US" altLang="ja-JP" sz="2000" dirty="0">
                <a:latin typeface="Meiryo UI" panose="020B0604030504040204" pitchFamily="50" charset="-128"/>
                <a:ea typeface="Meiryo UI" panose="020B0604030504040204" pitchFamily="50" charset="-128"/>
              </a:rPr>
            </a:b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商品もさることながら人柄・対応面など信頼のおける清原さんを心から推薦したいと思います。</a:t>
            </a:r>
            <a:br>
              <a:rPr kumimoji="1" lang="en-US" altLang="ja-JP" sz="2000" dirty="0">
                <a:latin typeface="Meiryo UI" panose="020B0604030504040204" pitchFamily="50" charset="-128"/>
                <a:ea typeface="Meiryo UI" panose="020B0604030504040204" pitchFamily="50" charset="-128"/>
              </a:rPr>
            </a:br>
            <a:r>
              <a:rPr kumimoji="1" lang="ja-JP" altLang="en-US" sz="2000" dirty="0">
                <a:latin typeface="Meiryo UI" panose="020B0604030504040204" pitchFamily="50" charset="-128"/>
                <a:ea typeface="Meiryo UI" panose="020B0604030504040204" pitchFamily="50" charset="-128"/>
              </a:rPr>
              <a:t>　　　　　　　　　　　　　　　　　　</a:t>
            </a:r>
            <a:br>
              <a:rPr kumimoji="1" lang="en-US" altLang="ja-JP" sz="2000" dirty="0">
                <a:latin typeface="Meiryo UI" panose="020B0604030504040204" pitchFamily="50" charset="-128"/>
                <a:ea typeface="Meiryo UI" panose="020B0604030504040204" pitchFamily="50" charset="-128"/>
              </a:rPr>
            </a:br>
            <a:r>
              <a:rPr kumimoji="1" lang="ja-JP" altLang="en-US" sz="2000" dirty="0">
                <a:latin typeface="Meiryo UI" panose="020B0604030504040204" pitchFamily="50" charset="-128"/>
                <a:ea typeface="Meiryo UI" panose="020B0604030504040204" pitchFamily="50" charset="-128"/>
              </a:rPr>
              <a:t>　　　　　　　　　　　　　　　　　　　</a:t>
            </a:r>
            <a:br>
              <a:rPr kumimoji="1" lang="en-US" altLang="ja-JP" sz="2000" dirty="0">
                <a:latin typeface="Meiryo UI" panose="020B0604030504040204" pitchFamily="50" charset="-128"/>
                <a:ea typeface="Meiryo UI" panose="020B0604030504040204" pitchFamily="50" charset="-128"/>
              </a:rPr>
            </a:br>
            <a:r>
              <a:rPr kumimoji="1" lang="ja-JP" altLang="en-US" sz="2000" dirty="0">
                <a:latin typeface="Meiryo UI" panose="020B0604030504040204" pitchFamily="50" charset="-128"/>
                <a:ea typeface="Meiryo UI" panose="020B0604030504040204" pitchFamily="50" charset="-128"/>
              </a:rPr>
              <a:t>　　　　　　　　　　　　　　　　　　　　　　　　　　　　　　株式会社アイエルシー　代表取締役　今西俊明</a:t>
            </a:r>
            <a:br>
              <a:rPr kumimoji="1" lang="en-US" altLang="ja-JP" sz="2000" dirty="0">
                <a:latin typeface="Meiryo UI" panose="020B0604030504040204" pitchFamily="50" charset="-128"/>
                <a:ea typeface="Meiryo UI" panose="020B0604030504040204" pitchFamily="50" charset="-128"/>
              </a:rPr>
            </a:br>
            <a:br>
              <a:rPr kumimoji="1" lang="en-US" altLang="ja-JP" sz="2000" dirty="0">
                <a:latin typeface="Meiryo UI" panose="020B0604030504040204" pitchFamily="50" charset="-128"/>
                <a:ea typeface="Meiryo UI" panose="020B0604030504040204" pitchFamily="50" charset="-128"/>
              </a:rPr>
            </a:b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38394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229</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　株式会社u`I　　代表取締役　清原 佳彩美　様　　　　　　　　　　　　　　　　　　令和7年8月10日   美容サロンをされてる社長から紹介したい人がいるって久しぶりに連絡があってお会いしました。  いろいろ話をしている中で、常にアンテナを高くしている社長なので『新しい商材を探しているんだけど今西さんっていろんな交流会に参加しているからいい情報ない？』ってことになり、清原さんの【月一回で伸びるまつ毛美容液】のことが頭に浮かび話をしてみたところ『是非！』ってことでお繋ぎしました。  行動力のある社長なのですぐにお互いで連絡を取り合い、『清原さんの人柄もいいし、すごくおもしろそうな商品だから早速購入してみたよ。』と連絡をいただけました。  とにかく行動力、対応力、プレゼン力を求めている社長なので清原さんがすべてにおいて認められたことがすごく嬉しかったです。  商品もさることながら人柄・対応面など信頼のおける清原さんを心から推薦したいと思います。 　　　　　　　　　　　　　　　　　　 　　　　　　　　　　　　　　　　　　　 　　　　　　　　　　　　　　　　　　　　　　　　　　　　　　株式会社アイエルシー　代表取締役　今西俊明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KAKKY’S BAR 　　柿木将志　様  ワイン好きな友人から『珍しいアテでワインを飲みたい』っていつも言っていたので、柿木さんの燻製を購入してみました。 事前に聞いていた『封を開けると燻製のいい香りが充満する』って、本当にそのままの香りが鼻の奥まで届いてきました。  香りだけでなく、食べてみたら感動‼  友人も今まで食べた燻製商品の中で群を抜いているって感激してました。 濃厚で、ほどよく塩味も効いてて病みつき間違いなしです。  時間もかけて想いを詰め込んで作ってくれている KAKKY’S BARの柿木将志さんを心から推薦いたします。  　　　　　　　　　　　　　　　　　　　株式会社アイエルシー　代表取締役　今西俊明  </dc:title>
  <dc:creator>俊明 今西</dc:creator>
  <cp:lastModifiedBy>俊明 今西</cp:lastModifiedBy>
  <cp:revision>2</cp:revision>
  <dcterms:created xsi:type="dcterms:W3CDTF">2023-06-23T07:32:14Z</dcterms:created>
  <dcterms:modified xsi:type="dcterms:W3CDTF">2025-08-09T23:24:55Z</dcterms:modified>
</cp:coreProperties>
</file>