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960" autoAdjust="0"/>
    <p:restoredTop sz="94660"/>
  </p:normalViewPr>
  <p:slideViewPr>
    <p:cSldViewPr snapToGrid="0">
      <p:cViewPr varScale="1">
        <p:scale>
          <a:sx n="60" d="100"/>
          <a:sy n="60" d="100"/>
        </p:scale>
        <p:origin x="78" y="5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7"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oshie Koshiga" userId="794472479890ef9a" providerId="LiveId" clId="{EB923FB6-041B-4213-A9F4-E600F0033463}"/>
    <pc:docChg chg="custSel delSld modSld">
      <pc:chgData name="Toshie Koshiga" userId="794472479890ef9a" providerId="LiveId" clId="{EB923FB6-041B-4213-A9F4-E600F0033463}" dt="2025-08-26T11:29:10.763" v="2022" actId="1035"/>
      <pc:docMkLst>
        <pc:docMk/>
      </pc:docMkLst>
      <pc:sldChg chg="del">
        <pc:chgData name="Toshie Koshiga" userId="794472479890ef9a" providerId="LiveId" clId="{EB923FB6-041B-4213-A9F4-E600F0033463}" dt="2025-08-26T11:08:45.801" v="1158" actId="47"/>
        <pc:sldMkLst>
          <pc:docMk/>
          <pc:sldMk cId="4017459175" sldId="256"/>
        </pc:sldMkLst>
      </pc:sldChg>
      <pc:sldChg chg="addSp modSp mod">
        <pc:chgData name="Toshie Koshiga" userId="794472479890ef9a" providerId="LiveId" clId="{EB923FB6-041B-4213-A9F4-E600F0033463}" dt="2025-08-26T11:29:10.763" v="2022" actId="1035"/>
        <pc:sldMkLst>
          <pc:docMk/>
          <pc:sldMk cId="506049623" sldId="257"/>
        </pc:sldMkLst>
        <pc:spChg chg="mod">
          <ac:chgData name="Toshie Koshiga" userId="794472479890ef9a" providerId="LiveId" clId="{EB923FB6-041B-4213-A9F4-E600F0033463}" dt="2025-08-26T11:29:05.305" v="2019" actId="1035"/>
          <ac:spMkLst>
            <pc:docMk/>
            <pc:sldMk cId="506049623" sldId="257"/>
            <ac:spMk id="2" creationId="{3C7FFB5D-05DB-EC5E-845C-12CD6CBD9AFD}"/>
          </ac:spMkLst>
        </pc:spChg>
        <pc:spChg chg="mod">
          <ac:chgData name="Toshie Koshiga" userId="794472479890ef9a" providerId="LiveId" clId="{EB923FB6-041B-4213-A9F4-E600F0033463}" dt="2025-08-26T11:29:10.763" v="2022" actId="1035"/>
          <ac:spMkLst>
            <pc:docMk/>
            <pc:sldMk cId="506049623" sldId="257"/>
            <ac:spMk id="3" creationId="{6DA494A3-D363-B870-5F8D-912EB85D166D}"/>
          </ac:spMkLst>
        </pc:spChg>
        <pc:spChg chg="add mod">
          <ac:chgData name="Toshie Koshiga" userId="794472479890ef9a" providerId="LiveId" clId="{EB923FB6-041B-4213-A9F4-E600F0033463}" dt="2025-08-26T11:28:52.365" v="2018" actId="404"/>
          <ac:spMkLst>
            <pc:docMk/>
            <pc:sldMk cId="506049623" sldId="257"/>
            <ac:spMk id="4" creationId="{E7BDD0D7-3400-496C-812C-5998575F1237}"/>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7" name="Rectangle 6"/>
          <p:cNvSpPr/>
          <p:nvPr/>
        </p:nvSpPr>
        <p:spPr>
          <a:xfrm>
            <a:off x="1007533" y="0"/>
            <a:ext cx="7934348"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8941881"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2611808" y="3428998"/>
            <a:ext cx="5518066" cy="2268559"/>
          </a:xfrm>
        </p:spPr>
        <p:txBody>
          <a:bodyPr anchor="t">
            <a:normAutofit/>
          </a:bodyPr>
          <a:lstStyle>
            <a:lvl1pPr algn="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2772274" y="2268786"/>
            <a:ext cx="5357600" cy="1160213"/>
          </a:xfrm>
        </p:spPr>
        <p:txBody>
          <a:bodyPr tIns="0" anchor="b">
            <a:normAutofit/>
          </a:bodyPr>
          <a:lstStyle>
            <a:lvl1pPr marL="0" indent="0" algn="r">
              <a:buNone/>
              <a:defRPr sz="1800" b="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0E114CD6-782F-47BE-A255-C137BF5E5529}" type="datetimeFigureOut">
              <a:rPr kumimoji="1" lang="ja-JP" altLang="en-US" smtClean="0"/>
              <a:t>2025/8/26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rIns="45720"/>
          <a:lstStyle/>
          <a:p>
            <a:fld id="{E47F1824-DB12-4A23-B089-4414395C9E3F}" type="slidenum">
              <a:rPr kumimoji="1" lang="ja-JP" altLang="en-US" smtClean="0"/>
              <a:t>‹#›</a:t>
            </a:fld>
            <a:endParaRPr kumimoji="1" lang="ja-JP" altLang="en-US"/>
          </a:p>
        </p:txBody>
      </p:sp>
      <p:sp>
        <p:nvSpPr>
          <p:cNvPr id="13" name="TextBox 12"/>
          <p:cNvSpPr txBox="1"/>
          <p:nvPr/>
        </p:nvSpPr>
        <p:spPr>
          <a:xfrm>
            <a:off x="2191282" y="3262852"/>
            <a:ext cx="415636" cy="461665"/>
          </a:xfrm>
          <a:prstGeom prst="rect">
            <a:avLst/>
          </a:prstGeom>
          <a:noFill/>
        </p:spPr>
        <p:txBody>
          <a:bodyPr wrap="square" rtlCol="0">
            <a:spAutoFit/>
          </a:bodyPr>
          <a:lstStyle/>
          <a:p>
            <a:pPr algn="r"/>
            <a:r>
              <a:rPr lang="en-US" sz="2400" dirty="0">
                <a:solidFill>
                  <a:schemeClr val="accent6"/>
                </a:solidFill>
                <a:latin typeface="Wingdings 3" panose="05040102010807070707" pitchFamily="18" charset="2"/>
              </a:rPr>
              <a:t>z</a:t>
            </a:r>
            <a:endParaRPr lang="en-US" sz="24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9844915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14" name="Rectangle 1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a:off x="2194236"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11808" y="808056"/>
            <a:ext cx="7954091" cy="1077229"/>
          </a:xfrm>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E114CD6-782F-47BE-A255-C137BF5E5529}" type="datetimeFigureOut">
              <a:rPr kumimoji="1" lang="ja-JP" altLang="en-US" smtClean="0"/>
              <a:t>2025/8/26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47F1824-DB12-4A23-B089-4414395C9E3F}" type="slidenum">
              <a:rPr kumimoji="1" lang="ja-JP" altLang="en-US" smtClean="0"/>
              <a:t>‹#›</a:t>
            </a:fld>
            <a:endParaRPr kumimoji="1" lang="ja-JP" altLang="en-US"/>
          </a:p>
        </p:txBody>
      </p:sp>
    </p:spTree>
    <p:extLst>
      <p:ext uri="{BB962C8B-B14F-4D97-AF65-F5344CB8AC3E}">
        <p14:creationId xmlns:p14="http://schemas.microsoft.com/office/powerpoint/2010/main" val="25168830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15" name="Rectangle 1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Rectangle 1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rot="5400000">
            <a:off x="10337141" y="416061"/>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Vertical Title 1"/>
          <p:cNvSpPr>
            <a:spLocks noGrp="1"/>
          </p:cNvSpPr>
          <p:nvPr>
            <p:ph type="title" orient="vert"/>
          </p:nvPr>
        </p:nvSpPr>
        <p:spPr>
          <a:xfrm>
            <a:off x="9239380" y="805818"/>
            <a:ext cx="1326519" cy="5244126"/>
          </a:xfrm>
        </p:spPr>
        <p:txBody>
          <a:bodyPr vert="eaVert"/>
          <a:lstStyle>
            <a:lvl1pPr algn="l">
              <a:defRPr/>
            </a:lvl1p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2608751" y="970410"/>
            <a:ext cx="6466903" cy="5079534"/>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E114CD6-782F-47BE-A255-C137BF5E5529}" type="datetimeFigureOut">
              <a:rPr kumimoji="1" lang="ja-JP" altLang="en-US" smtClean="0"/>
              <a:t>2025/8/26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47F1824-DB12-4A23-B089-4414395C9E3F}" type="slidenum">
              <a:rPr kumimoji="1" lang="ja-JP" altLang="en-US" smtClean="0"/>
              <a:t>‹#›</a:t>
            </a:fld>
            <a:endParaRPr kumimoji="1" lang="ja-JP" altLang="en-US"/>
          </a:p>
        </p:txBody>
      </p:sp>
    </p:spTree>
    <p:extLst>
      <p:ext uri="{BB962C8B-B14F-4D97-AF65-F5344CB8AC3E}">
        <p14:creationId xmlns:p14="http://schemas.microsoft.com/office/powerpoint/2010/main" val="35404492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9" name="Rectangle 2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nchor="ct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E114CD6-782F-47BE-A255-C137BF5E5529}" type="datetimeFigureOut">
              <a:rPr kumimoji="1" lang="ja-JP" altLang="en-US" smtClean="0"/>
              <a:t>2025/8/26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47F1824-DB12-4A23-B089-4414395C9E3F}" type="slidenum">
              <a:rPr kumimoji="1" lang="ja-JP" altLang="en-US" smtClean="0"/>
              <a:t>‹#›</a:t>
            </a:fld>
            <a:endParaRPr kumimoji="1" lang="ja-JP" altLang="en-US"/>
          </a:p>
        </p:txBody>
      </p:sp>
      <p:sp>
        <p:nvSpPr>
          <p:cNvPr id="7" name="TextBox 6"/>
          <p:cNvSpPr txBox="1"/>
          <p:nvPr/>
        </p:nvSpPr>
        <p:spPr>
          <a:xfrm>
            <a:off x="2194943"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23069686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4" name="Rectangle 2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TextBox 10"/>
          <p:cNvSpPr txBox="1"/>
          <p:nvPr/>
        </p:nvSpPr>
        <p:spPr>
          <a:xfrm>
            <a:off x="2191843" y="296258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3147254"/>
            <a:ext cx="7956560" cy="1424746"/>
          </a:xfrm>
        </p:spPr>
        <p:txBody>
          <a:bodyPr anchor="t">
            <a:normAutofit/>
          </a:bodyPr>
          <a:lstStyle>
            <a:lvl1pPr algn="r">
              <a:defRPr sz="32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2773968" y="2268786"/>
            <a:ext cx="7791931" cy="878468"/>
          </a:xfrm>
        </p:spPr>
        <p:txBody>
          <a:bodyPr tIns="0" anchor="b">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0E114CD6-782F-47BE-A255-C137BF5E5529}" type="datetimeFigureOut">
              <a:rPr kumimoji="1" lang="ja-JP" altLang="en-US" smtClean="0"/>
              <a:t>2025/8/26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E47F1824-DB12-4A23-B089-4414395C9E3F}" type="slidenum">
              <a:rPr kumimoji="1" lang="ja-JP" altLang="en-US" smtClean="0"/>
              <a:t>‹#›</a:t>
            </a:fld>
            <a:endParaRPr kumimoji="1" lang="ja-JP" altLang="en-US"/>
          </a:p>
        </p:txBody>
      </p:sp>
    </p:spTree>
    <p:extLst>
      <p:ext uri="{BB962C8B-B14F-4D97-AF65-F5344CB8AC3E}">
        <p14:creationId xmlns:p14="http://schemas.microsoft.com/office/powerpoint/2010/main" val="13188306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6" name="Rectangle 25"/>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609873" y="805817"/>
            <a:ext cx="7950984" cy="1081705"/>
          </a:xfrm>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2605374" y="2052116"/>
            <a:ext cx="3891960" cy="399782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666636" y="2052114"/>
            <a:ext cx="3894222" cy="3997829"/>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0E114CD6-782F-47BE-A255-C137BF5E5529}" type="datetimeFigureOut">
              <a:rPr kumimoji="1" lang="ja-JP" altLang="en-US" smtClean="0"/>
              <a:t>2025/8/26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47F1824-DB12-4A23-B089-4414395C9E3F}" type="slidenum">
              <a:rPr kumimoji="1" lang="ja-JP" altLang="en-US" smtClean="0"/>
              <a:t>‹#›</a:t>
            </a:fld>
            <a:endParaRPr kumimoji="1" lang="ja-JP" altLang="en-US"/>
          </a:p>
        </p:txBody>
      </p:sp>
      <p:sp>
        <p:nvSpPr>
          <p:cNvPr id="10" name="TextBox 9"/>
          <p:cNvSpPr txBox="1"/>
          <p:nvPr/>
        </p:nvSpPr>
        <p:spPr>
          <a:xfrm>
            <a:off x="2196172" y="641223"/>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3634776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0" name="Rectangle 19"/>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TextBox 11"/>
          <p:cNvSpPr txBox="1"/>
          <p:nvPr/>
        </p:nvSpPr>
        <p:spPr>
          <a:xfrm>
            <a:off x="2193650" y="636424"/>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805818"/>
            <a:ext cx="7956560" cy="1078348"/>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2609285" y="2052115"/>
            <a:ext cx="3896467"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2609285" y="2851331"/>
            <a:ext cx="3893623" cy="307143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666634" y="2052115"/>
            <a:ext cx="3899798"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666635" y="2851331"/>
            <a:ext cx="3899798" cy="307143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0E114CD6-782F-47BE-A255-C137BF5E5529}" type="datetimeFigureOut">
              <a:rPr kumimoji="1" lang="ja-JP" altLang="en-US" smtClean="0"/>
              <a:t>2025/8/26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E47F1824-DB12-4A23-B089-4414395C9E3F}" type="slidenum">
              <a:rPr kumimoji="1" lang="ja-JP" altLang="en-US" smtClean="0"/>
              <a:t>‹#›</a:t>
            </a:fld>
            <a:endParaRPr kumimoji="1" lang="ja-JP" altLang="en-US"/>
          </a:p>
        </p:txBody>
      </p:sp>
    </p:spTree>
    <p:extLst>
      <p:ext uri="{BB962C8B-B14F-4D97-AF65-F5344CB8AC3E}">
        <p14:creationId xmlns:p14="http://schemas.microsoft.com/office/powerpoint/2010/main" val="19896803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3" name="Rectangle 12"/>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0E114CD6-782F-47BE-A255-C137BF5E5529}" type="datetimeFigureOut">
              <a:rPr kumimoji="1" lang="ja-JP" altLang="en-US" smtClean="0"/>
              <a:t>2025/8/26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E47F1824-DB12-4A23-B089-4414395C9E3F}" type="slidenum">
              <a:rPr kumimoji="1" lang="ja-JP" altLang="en-US" smtClean="0"/>
              <a:t>‹#›</a:t>
            </a:fld>
            <a:endParaRPr kumimoji="1" lang="ja-JP" altLang="en-US"/>
          </a:p>
        </p:txBody>
      </p:sp>
      <p:sp>
        <p:nvSpPr>
          <p:cNvPr id="8" name="TextBox 7"/>
          <p:cNvSpPr txBox="1"/>
          <p:nvPr/>
        </p:nvSpPr>
        <p:spPr>
          <a:xfrm>
            <a:off x="2196172" y="64122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13683081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2" name="Rectangle 11"/>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0E114CD6-782F-47BE-A255-C137BF5E5529}" type="datetimeFigureOut">
              <a:rPr kumimoji="1" lang="ja-JP" altLang="en-US" smtClean="0"/>
              <a:t>2025/8/26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E47F1824-DB12-4A23-B089-4414395C9E3F}" type="slidenum">
              <a:rPr kumimoji="1" lang="ja-JP" altLang="en-US" smtClean="0"/>
              <a:t>‹#›</a:t>
            </a:fld>
            <a:endParaRPr kumimoji="1" lang="ja-JP" altLang="en-US"/>
          </a:p>
        </p:txBody>
      </p:sp>
    </p:spTree>
    <p:extLst>
      <p:ext uri="{BB962C8B-B14F-4D97-AF65-F5344CB8AC3E}">
        <p14:creationId xmlns:p14="http://schemas.microsoft.com/office/powerpoint/2010/main" val="30851503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5" name="Rectangle 2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Rectangle 2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TextBox 9"/>
          <p:cNvSpPr txBox="1"/>
          <p:nvPr/>
        </p:nvSpPr>
        <p:spPr>
          <a:xfrm>
            <a:off x="1554154"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0323" y="1282451"/>
            <a:ext cx="2664361" cy="1903241"/>
          </a:xfrm>
        </p:spPr>
        <p:txBody>
          <a:bodyPr anchor="b">
            <a:normAutofit/>
          </a:bodyPr>
          <a:lstStyle>
            <a:lvl1pPr algn="l">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5120154" y="805818"/>
            <a:ext cx="5446278" cy="5244126"/>
          </a:xfrm>
        </p:spPr>
        <p:txBody>
          <a:bodyPr anchor="ct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1970322" y="3186154"/>
            <a:ext cx="2664361" cy="2386397"/>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E114CD6-782F-47BE-A255-C137BF5E5529}" type="datetimeFigureOut">
              <a:rPr kumimoji="1" lang="ja-JP" altLang="en-US" smtClean="0"/>
              <a:t>2025/8/26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47F1824-DB12-4A23-B089-4414395C9E3F}" type="slidenum">
              <a:rPr kumimoji="1" lang="ja-JP" altLang="en-US" smtClean="0"/>
              <a:t>‹#›</a:t>
            </a:fld>
            <a:endParaRPr kumimoji="1" lang="ja-JP" altLang="en-US"/>
          </a:p>
        </p:txBody>
      </p:sp>
    </p:spTree>
    <p:extLst>
      <p:ext uri="{BB962C8B-B14F-4D97-AF65-F5344CB8AC3E}">
        <p14:creationId xmlns:p14="http://schemas.microsoft.com/office/powerpoint/2010/main" val="37565568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9" name="Rectangle 1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Rectangle 19"/>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6747062" y="3229"/>
            <a:ext cx="4629734" cy="6858000"/>
          </a:xfrm>
          <a:solidFill>
            <a:schemeClr val="tx1">
              <a:alpha val="10000"/>
            </a:schemeClr>
          </a:solidFill>
          <a:ln w="9525" cap="sq">
            <a:noFill/>
            <a:miter lim="800000"/>
          </a:ln>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10" name="TextBox 9"/>
          <p:cNvSpPr txBox="1"/>
          <p:nvPr/>
        </p:nvSpPr>
        <p:spPr>
          <a:xfrm>
            <a:off x="1554686"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1241" y="1282452"/>
            <a:ext cx="3970986" cy="1900473"/>
          </a:xfrm>
        </p:spPr>
        <p:txBody>
          <a:bodyPr anchor="b">
            <a:normAutofit/>
          </a:bodyPr>
          <a:lstStyle>
            <a:lvl1pPr algn="l">
              <a:defRPr sz="3200"/>
            </a:lvl1pPr>
          </a:lstStyle>
          <a:p>
            <a:r>
              <a:rPr lang="ja-JP" altLang="en-US"/>
              <a:t>マスター タイトルの書式設定</a:t>
            </a:r>
            <a:endParaRPr lang="en-US" dirty="0"/>
          </a:p>
        </p:txBody>
      </p:sp>
      <p:sp>
        <p:nvSpPr>
          <p:cNvPr id="4" name="Text Placeholder 3"/>
          <p:cNvSpPr>
            <a:spLocks noGrp="1"/>
          </p:cNvSpPr>
          <p:nvPr>
            <p:ph type="body" sz="half" idx="2"/>
          </p:nvPr>
        </p:nvSpPr>
        <p:spPr>
          <a:xfrm>
            <a:off x="1970322" y="3182928"/>
            <a:ext cx="3971874" cy="2386394"/>
          </a:xfrm>
        </p:spPr>
        <p:txBody>
          <a:bodyPr>
            <a:normAutofit/>
          </a:bodyPr>
          <a:lstStyle>
            <a:lvl1pPr marL="0" indent="0" algn="l">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E114CD6-782F-47BE-A255-C137BF5E5529}" type="datetimeFigureOut">
              <a:rPr kumimoji="1" lang="ja-JP" altLang="en-US" smtClean="0"/>
              <a:t>2025/8/26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E47F1824-DB12-4A23-B089-4414395C9E3F}" type="slidenum">
              <a:rPr kumimoji="1" lang="ja-JP" altLang="en-US" smtClean="0"/>
              <a:t>‹#›</a:t>
            </a:fld>
            <a:endParaRPr kumimoji="1" lang="ja-JP" altLang="en-US"/>
          </a:p>
        </p:txBody>
      </p:sp>
    </p:spTree>
    <p:extLst>
      <p:ext uri="{BB962C8B-B14F-4D97-AF65-F5344CB8AC3E}">
        <p14:creationId xmlns:p14="http://schemas.microsoft.com/office/powerpoint/2010/main" val="17813762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18" name="Picture 17"/>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15" name="Picture 14"/>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8" name="Rectangle 7"/>
          <p:cNvSpPr/>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611808" y="808056"/>
            <a:ext cx="7958331" cy="1077229"/>
          </a:xfrm>
          <a:prstGeom prst="rect">
            <a:avLst/>
          </a:prstGeom>
        </p:spPr>
        <p:txBody>
          <a:bodyPr vert="horz" lIns="91440" tIns="45720" rIns="91440" bIns="45720" rtlCol="0" anchor="t">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2773599" y="2052116"/>
            <a:ext cx="7796540" cy="399782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rot="5400000">
            <a:off x="-810065" y="5270604"/>
            <a:ext cx="2662729" cy="182880"/>
          </a:xfrm>
          <a:prstGeom prst="rect">
            <a:avLst/>
          </a:prstGeom>
        </p:spPr>
        <p:txBody>
          <a:bodyPr vert="horz" lIns="91440" tIns="18288" rIns="91440" bIns="45720" rtlCol="0" anchor="t"/>
          <a:lstStyle>
            <a:lvl1pPr algn="r">
              <a:defRPr sz="800">
                <a:solidFill>
                  <a:schemeClr val="tx1">
                    <a:tint val="75000"/>
                  </a:schemeClr>
                </a:solidFill>
                <a:latin typeface="+mn-lt"/>
              </a:defRPr>
            </a:lvl1pPr>
          </a:lstStyle>
          <a:p>
            <a:fld id="{0E114CD6-782F-47BE-A255-C137BF5E5529}" type="datetimeFigureOut">
              <a:rPr kumimoji="1" lang="ja-JP" altLang="en-US" smtClean="0"/>
              <a:t>2025/8/26</a:t>
            </a:fld>
            <a:endParaRPr kumimoji="1" lang="ja-JP" altLang="en-US"/>
          </a:p>
        </p:txBody>
      </p:sp>
      <p:sp>
        <p:nvSpPr>
          <p:cNvPr id="5" name="Footer Placeholder 4"/>
          <p:cNvSpPr>
            <a:spLocks noGrp="1"/>
          </p:cNvSpPr>
          <p:nvPr>
            <p:ph type="ftr" sz="quarter" idx="3"/>
          </p:nvPr>
        </p:nvSpPr>
        <p:spPr>
          <a:xfrm rot="5400000">
            <a:off x="-2237130" y="3661144"/>
            <a:ext cx="5885352" cy="179176"/>
          </a:xfrm>
          <a:prstGeom prst="rect">
            <a:avLst/>
          </a:prstGeom>
        </p:spPr>
        <p:txBody>
          <a:bodyPr vert="horz" lIns="91440" tIns="45720" rIns="91440" bIns="18288" rtlCol="0" anchor="b"/>
          <a:lstStyle>
            <a:lvl1pPr algn="r">
              <a:defRPr sz="8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158407" y="164592"/>
            <a:ext cx="636727" cy="322851"/>
          </a:xfrm>
          <a:prstGeom prst="rect">
            <a:avLst/>
          </a:prstGeom>
        </p:spPr>
        <p:txBody>
          <a:bodyPr vert="horz" lIns="91440" tIns="45720" rIns="45720" bIns="45720" rtlCol="0" anchor="ctr"/>
          <a:lstStyle>
            <a:lvl1pPr algn="r">
              <a:defRPr sz="1800">
                <a:solidFill>
                  <a:schemeClr val="tx1">
                    <a:tint val="75000"/>
                  </a:schemeClr>
                </a:solidFill>
              </a:defRPr>
            </a:lvl1pPr>
          </a:lstStyle>
          <a:p>
            <a:fld id="{E47F1824-DB12-4A23-B089-4414395C9E3F}" type="slidenum">
              <a:rPr kumimoji="1" lang="ja-JP" altLang="en-US" smtClean="0"/>
              <a:t>‹#›</a:t>
            </a:fld>
            <a:endParaRPr kumimoji="1" lang="ja-JP" altLang="en-US"/>
          </a:p>
        </p:txBody>
      </p:sp>
      <p:sp>
        <p:nvSpPr>
          <p:cNvPr id="57" name="Rectangle 56"/>
          <p:cNvSpPr/>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441089229"/>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r" defTabSz="914400" rtl="0" eaLnBrk="1" latinLnBrk="0" hangingPunct="1">
        <a:lnSpc>
          <a:spcPct val="90000"/>
        </a:lnSpc>
        <a:spcBef>
          <a:spcPct val="0"/>
        </a:spcBef>
        <a:buNone/>
        <a:defRPr kumimoji="1" sz="3400" b="0" i="0" kern="1200" cap="none">
          <a:solidFill>
            <a:schemeClr val="tx1"/>
          </a:solidFill>
          <a:effectLst/>
          <a:latin typeface="+mj-lt"/>
          <a:ea typeface="+mj-ea"/>
          <a:cs typeface="+mj-cs"/>
        </a:defRPr>
      </a:lvl1pPr>
    </p:titleStyle>
    <p:bodyStyle>
      <a:lvl1pPr marL="344488" indent="-344488" algn="l" defTabSz="914400" rtl="0" eaLnBrk="1" latinLnBrk="0" hangingPunct="1">
        <a:lnSpc>
          <a:spcPct val="120000"/>
        </a:lnSpc>
        <a:spcBef>
          <a:spcPts val="1000"/>
        </a:spcBef>
        <a:spcAft>
          <a:spcPts val="600"/>
        </a:spcAft>
        <a:buClr>
          <a:schemeClr val="accent6"/>
        </a:buClr>
        <a:buSzPct val="90000"/>
        <a:buFont typeface="Wingdings" panose="05000000000000000000" pitchFamily="2" charset="2"/>
        <a:buChar char="§"/>
        <a:defRPr kumimoji="1" sz="2000" kern="1200">
          <a:solidFill>
            <a:schemeClr val="tx1"/>
          </a:solidFill>
          <a:effectLst/>
          <a:latin typeface="+mn-lt"/>
          <a:ea typeface="+mn-ea"/>
          <a:cs typeface="+mn-cs"/>
        </a:defRPr>
      </a:lvl1pPr>
      <a:lvl2pPr marL="7953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kumimoji="1" sz="1800" kern="1200">
          <a:solidFill>
            <a:schemeClr val="tx1"/>
          </a:solidFill>
          <a:effectLst/>
          <a:latin typeface="+mn-lt"/>
          <a:ea typeface="+mn-ea"/>
          <a:cs typeface="+mn-cs"/>
        </a:defRPr>
      </a:lvl2pPr>
      <a:lvl3pPr marL="12588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kumimoji="1" sz="1600" kern="1200">
          <a:solidFill>
            <a:schemeClr val="tx1"/>
          </a:solidFill>
          <a:effectLst/>
          <a:latin typeface="+mn-lt"/>
          <a:ea typeface="+mn-ea"/>
          <a:cs typeface="+mn-cs"/>
        </a:defRPr>
      </a:lvl3pPr>
      <a:lvl4pPr marL="17097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kumimoji="1" sz="1400" kern="1200">
          <a:solidFill>
            <a:schemeClr val="tx1"/>
          </a:solidFill>
          <a:effectLst/>
          <a:latin typeface="+mn-lt"/>
          <a:ea typeface="+mn-ea"/>
          <a:cs typeface="+mn-cs"/>
        </a:defRPr>
      </a:lvl4pPr>
      <a:lvl5pPr marL="21732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kumimoji="1" sz="1200" kern="1200">
          <a:solidFill>
            <a:schemeClr val="tx1"/>
          </a:solidFill>
          <a:effectLst/>
          <a:latin typeface="+mn-lt"/>
          <a:ea typeface="+mn-ea"/>
          <a:cs typeface="+mn-cs"/>
        </a:defRPr>
      </a:lvl5pPr>
      <a:lvl6pPr marL="2642616"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kumimoji="1" sz="1200" kern="1200" baseline="0">
          <a:solidFill>
            <a:schemeClr val="tx1"/>
          </a:solidFill>
          <a:effectLst/>
          <a:latin typeface="+mn-lt"/>
          <a:ea typeface="+mn-ea"/>
          <a:cs typeface="+mn-cs"/>
        </a:defRPr>
      </a:lvl6pPr>
      <a:lvl7pPr marL="3108960"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kumimoji="1" sz="1200" kern="1200" baseline="0">
          <a:solidFill>
            <a:schemeClr val="tx1"/>
          </a:solidFill>
          <a:effectLst/>
          <a:latin typeface="+mn-lt"/>
          <a:ea typeface="+mn-ea"/>
          <a:cs typeface="+mn-cs"/>
        </a:defRPr>
      </a:lvl7pPr>
      <a:lvl8pPr marL="3575304"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kumimoji="1" sz="1200" kern="1200" baseline="0">
          <a:solidFill>
            <a:schemeClr val="tx1"/>
          </a:solidFill>
          <a:effectLst/>
          <a:latin typeface="+mn-lt"/>
          <a:ea typeface="+mn-ea"/>
          <a:cs typeface="+mn-cs"/>
        </a:defRPr>
      </a:lvl8pPr>
      <a:lvl9pPr marL="404164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kumimoji="1"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C7FFB5D-05DB-EC5E-845C-12CD6CBD9AFD}"/>
              </a:ext>
            </a:extLst>
          </p:cNvPr>
          <p:cNvSpPr>
            <a:spLocks noGrp="1"/>
          </p:cNvSpPr>
          <p:nvPr>
            <p:ph type="title"/>
          </p:nvPr>
        </p:nvSpPr>
        <p:spPr>
          <a:xfrm>
            <a:off x="2611808" y="727847"/>
            <a:ext cx="7958331" cy="443228"/>
          </a:xfrm>
        </p:spPr>
        <p:txBody>
          <a:bodyPr>
            <a:normAutofit fontScale="90000"/>
          </a:bodyPr>
          <a:lstStyle/>
          <a:p>
            <a:pPr algn="l"/>
            <a:r>
              <a:rPr kumimoji="1" lang="en-US" altLang="ja-JP" dirty="0"/>
              <a:t>SDGus</a:t>
            </a:r>
            <a:r>
              <a:rPr kumimoji="1" lang="ja-JP" altLang="en-US" dirty="0"/>
              <a:t>サポーターズ株式会社</a:t>
            </a:r>
            <a:br>
              <a:rPr kumimoji="1" lang="en-US" altLang="ja-JP" dirty="0"/>
            </a:br>
            <a:r>
              <a:rPr kumimoji="1" lang="ja-JP" altLang="en-US" dirty="0"/>
              <a:t>代表取締役　梅澤朗広 様</a:t>
            </a:r>
          </a:p>
        </p:txBody>
      </p:sp>
      <p:sp>
        <p:nvSpPr>
          <p:cNvPr id="3" name="コンテンツ プレースホルダー 2">
            <a:extLst>
              <a:ext uri="{FF2B5EF4-FFF2-40B4-BE49-F238E27FC236}">
                <a16:creationId xmlns:a16="http://schemas.microsoft.com/office/drawing/2014/main" id="{6DA494A3-D363-B870-5F8D-912EB85D166D}"/>
              </a:ext>
            </a:extLst>
          </p:cNvPr>
          <p:cNvSpPr>
            <a:spLocks noGrp="1"/>
          </p:cNvSpPr>
          <p:nvPr>
            <p:ph idx="1"/>
          </p:nvPr>
        </p:nvSpPr>
        <p:spPr>
          <a:xfrm>
            <a:off x="2613179" y="1684423"/>
            <a:ext cx="8520042" cy="4363452"/>
          </a:xfrm>
        </p:spPr>
        <p:txBody>
          <a:bodyPr anchor="t">
            <a:normAutofit/>
          </a:bodyPr>
          <a:lstStyle/>
          <a:p>
            <a:pPr marL="0" indent="0">
              <a:buNone/>
            </a:pPr>
            <a:r>
              <a:rPr lang="ja-JP" altLang="en-US" sz="1800" dirty="0"/>
              <a:t>梅澤さんがプロデュースした</a:t>
            </a:r>
            <a:r>
              <a:rPr lang="en-US" altLang="ja-JP" sz="1800" dirty="0"/>
              <a:t>TGX</a:t>
            </a:r>
            <a:r>
              <a:rPr lang="ja-JP" altLang="en-US" sz="1800" dirty="0"/>
              <a:t>ゲーム（脱炭素推進ゲーム）をデモ体験させて頂きました。</a:t>
            </a:r>
            <a:br>
              <a:rPr lang="en-US" altLang="ja-JP" sz="1800" dirty="0"/>
            </a:br>
            <a:r>
              <a:rPr lang="en-US" altLang="ja-JP" sz="1800" dirty="0"/>
              <a:t>GX</a:t>
            </a:r>
            <a:r>
              <a:rPr lang="ja-JP" altLang="en-US" sz="1800" dirty="0"/>
              <a:t>は耳にしたことはあっても、「電力削減のことかな」ぐらいの浅く偏った知識しか持っていませんでした。そんな私でしたが、</a:t>
            </a:r>
            <a:r>
              <a:rPr lang="en-US" altLang="ja-JP" sz="1800" dirty="0"/>
              <a:t>TGX</a:t>
            </a:r>
            <a:r>
              <a:rPr lang="ja-JP" altLang="en-US" sz="1800" dirty="0"/>
              <a:t>ゲームを体験し、</a:t>
            </a:r>
            <a:r>
              <a:rPr lang="en-US" altLang="ja-JP" sz="1800" dirty="0"/>
              <a:t>GX</a:t>
            </a:r>
            <a:r>
              <a:rPr lang="ja-JP" altLang="en-US" sz="1800" dirty="0"/>
              <a:t>として取り組むべきことは電力に限らず多岐に亘って数多くあることを知り、</a:t>
            </a:r>
            <a:r>
              <a:rPr lang="en-US" altLang="ja-JP" sz="1800" dirty="0"/>
              <a:t>2</a:t>
            </a:r>
            <a:r>
              <a:rPr lang="ja-JP" altLang="en-US" sz="1800" dirty="0"/>
              <a:t>時間半のゲームの体験で</a:t>
            </a:r>
            <a:r>
              <a:rPr lang="en-US" altLang="ja-JP" sz="1800" dirty="0"/>
              <a:t>10</a:t>
            </a:r>
            <a:r>
              <a:rPr lang="ja-JP" altLang="en-US" sz="1800" dirty="0"/>
              <a:t>時間分以上の座学の知識を得られたと実感しています。</a:t>
            </a:r>
            <a:br>
              <a:rPr lang="en-US" altLang="ja-JP" sz="1800" dirty="0"/>
            </a:br>
            <a:r>
              <a:rPr kumimoji="1" lang="en-US" altLang="ja-JP" sz="1800" dirty="0"/>
              <a:t>GX</a:t>
            </a:r>
            <a:r>
              <a:rPr kumimoji="1" lang="ja-JP" altLang="en-US" sz="1800" dirty="0"/>
              <a:t>は対応しないと取引に影響が出る、行政からの罰則が発生するなどの不利益につながる時代はすぐそこまで来ています。しかしながら、具体的に何をすればいいのか？を理解している中小企業はまだまだ少ないのではないでしょうか。脱炭素経営について経営者自身が知り、それをスタッフにもわかりやすくかつ効率的に理解させるために</a:t>
            </a:r>
            <a:r>
              <a:rPr kumimoji="1" lang="en-US" altLang="ja-JP" sz="1800" dirty="0"/>
              <a:t>TGX</a:t>
            </a:r>
            <a:r>
              <a:rPr kumimoji="1" lang="ja-JP" altLang="en-US" sz="1800" dirty="0"/>
              <a:t>ゲームは最適であると考えます。</a:t>
            </a:r>
            <a:br>
              <a:rPr kumimoji="1" lang="en-US" altLang="ja-JP" sz="1800" dirty="0"/>
            </a:br>
            <a:r>
              <a:rPr kumimoji="1" lang="ja-JP" altLang="en-US" sz="1800" dirty="0"/>
              <a:t>中小企業が社会的責任を果たしながら成長していくための非常に有効な対策として、</a:t>
            </a:r>
            <a:r>
              <a:rPr kumimoji="1" lang="en-US" altLang="ja-JP" sz="1800" dirty="0"/>
              <a:t>TGX</a:t>
            </a:r>
            <a:r>
              <a:rPr kumimoji="1" lang="ja-JP" altLang="en-US" sz="1800" dirty="0"/>
              <a:t>ゲームを社員研修として採用することを強くお勧めします。</a:t>
            </a:r>
          </a:p>
        </p:txBody>
      </p:sp>
      <p:sp>
        <p:nvSpPr>
          <p:cNvPr id="4" name="テキスト ボックス 3">
            <a:extLst>
              <a:ext uri="{FF2B5EF4-FFF2-40B4-BE49-F238E27FC236}">
                <a16:creationId xmlns:a16="http://schemas.microsoft.com/office/drawing/2014/main" id="{E7BDD0D7-3400-496C-812C-5998575F1237}"/>
              </a:ext>
            </a:extLst>
          </p:cNvPr>
          <p:cNvSpPr txBox="1"/>
          <p:nvPr/>
        </p:nvSpPr>
        <p:spPr>
          <a:xfrm>
            <a:off x="5855368" y="6114111"/>
            <a:ext cx="5117432" cy="400110"/>
          </a:xfrm>
          <a:prstGeom prst="rect">
            <a:avLst/>
          </a:prstGeom>
          <a:noFill/>
        </p:spPr>
        <p:txBody>
          <a:bodyPr wrap="square" rtlCol="0">
            <a:spAutoFit/>
          </a:bodyPr>
          <a:lstStyle/>
          <a:p>
            <a:pPr algn="r"/>
            <a:r>
              <a:rPr kumimoji="1" lang="ja-JP" altLang="en-US" sz="2000" dirty="0">
                <a:latin typeface="+mj-ea"/>
                <a:ea typeface="+mj-ea"/>
              </a:rPr>
              <a:t>ケイティ＆アソシエイツ　代表 　越賀淑恵</a:t>
            </a:r>
          </a:p>
        </p:txBody>
      </p:sp>
    </p:spTree>
    <p:extLst>
      <p:ext uri="{BB962C8B-B14F-4D97-AF65-F5344CB8AC3E}">
        <p14:creationId xmlns:p14="http://schemas.microsoft.com/office/powerpoint/2010/main" val="50604962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マディソン">
  <a:themeElements>
    <a:clrScheme name="マディソン">
      <a:dk1>
        <a:sysClr val="windowText" lastClr="000000"/>
      </a:dk1>
      <a:lt1>
        <a:sysClr val="window" lastClr="FFFFFF"/>
      </a:lt1>
      <a:dk2>
        <a:srgbClr val="1F2D29"/>
      </a:dk2>
      <a:lt2>
        <a:srgbClr val="C5FAEB"/>
      </a:lt2>
      <a:accent1>
        <a:srgbClr val="A1D68B"/>
      </a:accent1>
      <a:accent2>
        <a:srgbClr val="5EC795"/>
      </a:accent2>
      <a:accent3>
        <a:srgbClr val="4DADCF"/>
      </a:accent3>
      <a:accent4>
        <a:srgbClr val="CDB756"/>
      </a:accent4>
      <a:accent5>
        <a:srgbClr val="E29C36"/>
      </a:accent5>
      <a:accent6>
        <a:srgbClr val="8EC0C1"/>
      </a:accent6>
      <a:hlink>
        <a:srgbClr val="6D9D9B"/>
      </a:hlink>
      <a:folHlink>
        <a:srgbClr val="6D8583"/>
      </a:folHlink>
    </a:clrScheme>
    <a:fontScheme name="マディソン">
      <a:majorFont>
        <a:latin typeface="Arial" panose="020B0604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panose="020B06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マディソン">
      <a:fillStyleLst>
        <a:solidFill>
          <a:schemeClr val="phClr"/>
        </a:solidFill>
        <a:gradFill rotWithShape="1">
          <a:gsLst>
            <a:gs pos="0">
              <a:schemeClr val="phClr">
                <a:tint val="48000"/>
                <a:alpha val="88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solidFill>
          <a:schemeClr val="phClr"/>
        </a:solidFill>
        <a:blipFill rotWithShape="1">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Madison" id="{025CB5FB-2DD3-45EE-B6F0-CC461540EB19}" vid="{6AC10936-2DFC-4054-9ADF-B5E2C5F86190}"/>
    </a:ext>
  </a:extLst>
</a:theme>
</file>

<file path=docProps/app.xml><?xml version="1.0" encoding="utf-8"?>
<Properties xmlns="http://schemas.openxmlformats.org/officeDocument/2006/extended-properties" xmlns:vt="http://schemas.openxmlformats.org/officeDocument/2006/docPropsVTypes">
  <Template>TM16401375[[fn=マディソン]]</Template>
  <TotalTime>40</TotalTime>
  <Words>459</Words>
  <Application>Microsoft Office PowerPoint</Application>
  <PresentationFormat>ワイド画面</PresentationFormat>
  <Paragraphs>3</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Arial</vt:lpstr>
      <vt:lpstr>MS Shell Dlg 2</vt:lpstr>
      <vt:lpstr>Wingdings</vt:lpstr>
      <vt:lpstr>Wingdings 3</vt:lpstr>
      <vt:lpstr>マディソン</vt:lpstr>
      <vt:lpstr>SDGusサポーターズ株式会社 代表取締役　梅澤朗広 様</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Toshie Koshiga</dc:creator>
  <cp:lastModifiedBy>Toshie Koshiga</cp:lastModifiedBy>
  <cp:revision>1</cp:revision>
  <dcterms:created xsi:type="dcterms:W3CDTF">2025-08-26T10:49:30Z</dcterms:created>
  <dcterms:modified xsi:type="dcterms:W3CDTF">2025-08-26T11:29:40Z</dcterms:modified>
</cp:coreProperties>
</file>