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960" autoAdjust="0"/>
    <p:restoredTop sz="94660"/>
  </p:normalViewPr>
  <p:slideViewPr>
    <p:cSldViewPr snapToGrid="0">
      <p:cViewPr varScale="1">
        <p:scale>
          <a:sx n="60" d="100"/>
          <a:sy n="60" d="100"/>
        </p:scale>
        <p:origin x="78" y="5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oshie Koshiga" userId="794472479890ef9a" providerId="LiveId" clId="{C522FE5C-1612-4DB8-A8BA-929C283BF92F}"/>
    <pc:docChg chg="undo custSel delSld modSld">
      <pc:chgData name="Toshie Koshiga" userId="794472479890ef9a" providerId="LiveId" clId="{C522FE5C-1612-4DB8-A8BA-929C283BF92F}" dt="2025-08-26T12:25:01.099" v="2171" actId="1035"/>
      <pc:docMkLst>
        <pc:docMk/>
      </pc:docMkLst>
      <pc:sldChg chg="addSp delSp modSp mod">
        <pc:chgData name="Toshie Koshiga" userId="794472479890ef9a" providerId="LiveId" clId="{C522FE5C-1612-4DB8-A8BA-929C283BF92F}" dt="2025-08-26T12:25:01.099" v="2171" actId="1035"/>
        <pc:sldMkLst>
          <pc:docMk/>
          <pc:sldMk cId="191889928" sldId="256"/>
        </pc:sldMkLst>
        <pc:spChg chg="del mod">
          <ac:chgData name="Toshie Koshiga" userId="794472479890ef9a" providerId="LiveId" clId="{C522FE5C-1612-4DB8-A8BA-929C283BF92F}" dt="2025-08-26T11:49:55.320" v="66" actId="478"/>
          <ac:spMkLst>
            <pc:docMk/>
            <pc:sldMk cId="191889928" sldId="256"/>
            <ac:spMk id="4" creationId="{9AC24050-8C83-9D84-59B0-C9EB74F416D8}"/>
          </ac:spMkLst>
        </pc:spChg>
        <pc:spChg chg="mod">
          <ac:chgData name="Toshie Koshiga" userId="794472479890ef9a" providerId="LiveId" clId="{C522FE5C-1612-4DB8-A8BA-929C283BF92F}" dt="2025-08-26T12:25:01.099" v="2171" actId="1035"/>
          <ac:spMkLst>
            <pc:docMk/>
            <pc:sldMk cId="191889928" sldId="256"/>
            <ac:spMk id="5" creationId="{61641D53-D8B9-E5B8-8DE1-8B6EB9FC566C}"/>
          </ac:spMkLst>
        </pc:spChg>
        <pc:spChg chg="add mod">
          <ac:chgData name="Toshie Koshiga" userId="794472479890ef9a" providerId="LiveId" clId="{C522FE5C-1612-4DB8-A8BA-929C283BF92F}" dt="2025-08-26T12:18:22.425" v="1978" actId="1035"/>
          <ac:spMkLst>
            <pc:docMk/>
            <pc:sldMk cId="191889928" sldId="256"/>
            <ac:spMk id="6" creationId="{EE276A14-0AA9-1BE4-ABCD-4604C61AEFD5}"/>
          </ac:spMkLst>
        </pc:spChg>
        <pc:spChg chg="add del mod">
          <ac:chgData name="Toshie Koshiga" userId="794472479890ef9a" providerId="LiveId" clId="{C522FE5C-1612-4DB8-A8BA-929C283BF92F}" dt="2025-08-26T12:24:52.887" v="2168" actId="1035"/>
          <ac:spMkLst>
            <pc:docMk/>
            <pc:sldMk cId="191889928" sldId="256"/>
            <ac:spMk id="7" creationId="{A2730BDD-8ED7-BB90-7615-13D15C19F138}"/>
          </ac:spMkLst>
        </pc:spChg>
      </pc:sldChg>
      <pc:sldChg chg="modSp del mod">
        <pc:chgData name="Toshie Koshiga" userId="794472479890ef9a" providerId="LiveId" clId="{C522FE5C-1612-4DB8-A8BA-929C283BF92F}" dt="2025-08-26T12:22:57.736" v="2116" actId="47"/>
        <pc:sldMkLst>
          <pc:docMk/>
          <pc:sldMk cId="1805099266" sldId="257"/>
        </pc:sldMkLst>
        <pc:spChg chg="mod">
          <ac:chgData name="Toshie Koshiga" userId="794472479890ef9a" providerId="LiveId" clId="{C522FE5C-1612-4DB8-A8BA-929C283BF92F}" dt="2025-08-26T11:48:48.505" v="36" actId="20577"/>
          <ac:spMkLst>
            <pc:docMk/>
            <pc:sldMk cId="1805099266" sldId="257"/>
            <ac:spMk id="2" creationId="{451544A9-5F84-A26B-414D-B14758312413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1803405"/>
            <a:ext cx="94488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632201"/>
            <a:ext cx="94488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909561" y="4314328"/>
            <a:ext cx="2910840" cy="374642"/>
          </a:xfrm>
        </p:spPr>
        <p:txBody>
          <a:bodyPr/>
          <a:lstStyle/>
          <a:p>
            <a:fld id="{62F8590D-0F7F-4BE7-9213-25DE515C4BDA}" type="datetimeFigureOut">
              <a:rPr kumimoji="1" lang="ja-JP" altLang="en-US" smtClean="0"/>
              <a:t>2025/8/26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371600" y="4323845"/>
            <a:ext cx="6400800" cy="365125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7200" y="1430866"/>
            <a:ext cx="2743200" cy="365125"/>
          </a:xfrm>
        </p:spPr>
        <p:txBody>
          <a:bodyPr/>
          <a:lstStyle/>
          <a:p>
            <a:fld id="{2C924E5B-352F-4E28-BFF2-4435B23501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306747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パノラマ写真 (キャプション付き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77" y="4697360"/>
            <a:ext cx="10822034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1727" y="941439"/>
            <a:ext cx="10821840" cy="3478161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516715"/>
            <a:ext cx="10820400" cy="701969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8590D-0F7F-4BE7-9213-25DE515C4BDA}" type="datetimeFigureOut">
              <a:rPr kumimoji="1" lang="ja-JP" altLang="en-US" smtClean="0"/>
              <a:t>2025/8/26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24E5B-352F-4E28-BFF2-4435B23501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093588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タイトルとキャプショ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2"/>
            <a:ext cx="1082040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9133"/>
            <a:ext cx="10130516" cy="99906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62F8590D-0F7F-4BE7-9213-25DE515C4BDA}" type="datetimeFigureOut">
              <a:rPr kumimoji="1" lang="ja-JP" altLang="en-US" smtClean="0"/>
              <a:t>2025/8/26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2C924E5B-352F-4E28-BFF2-4435B23501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4069775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引用 (キャプション付き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67" y="753533"/>
            <a:ext cx="10151533" cy="2604495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303865" y="3365556"/>
            <a:ext cx="9592736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959862"/>
            <a:ext cx="10151533" cy="679871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62F8590D-0F7F-4BE7-9213-25DE515C4BDA}" type="datetimeFigureOut">
              <a:rPr kumimoji="1" lang="ja-JP" altLang="en-US" smtClean="0"/>
              <a:t>2025/8/26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2C924E5B-352F-4E28-BFF2-4435B235014C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9" name="TextBox 8"/>
          <p:cNvSpPr txBox="1"/>
          <p:nvPr/>
        </p:nvSpPr>
        <p:spPr>
          <a:xfrm>
            <a:off x="476250" y="93345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984230" y="270129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33895392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名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95" y="1124701"/>
            <a:ext cx="10146186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8315"/>
            <a:ext cx="10144654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78883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62F8590D-0F7F-4BE7-9213-25DE515C4BDA}" type="datetimeFigureOut">
              <a:rPr kumimoji="1" lang="ja-JP" altLang="en-US" smtClean="0"/>
              <a:t>2025/8/26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8883"/>
            <a:ext cx="6991492" cy="365125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2C924E5B-352F-4E28-BFF2-4435B23501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1863822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895600" y="761999"/>
            <a:ext cx="8610599" cy="1303867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800" y="2202080"/>
            <a:ext cx="3456432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799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68800" y="2201333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366858" y="2904067"/>
            <a:ext cx="3456432" cy="331461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51800" y="2192866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8051801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8590D-0F7F-4BE7-9213-25DE515C4BDA}" type="datetimeFigureOut">
              <a:rPr kumimoji="1" lang="ja-JP" altLang="en-US" smtClean="0"/>
              <a:t>2025/8/26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24E5B-352F-4E28-BFF2-4435B23501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6469675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つの画像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599" cy="1295400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8618" y="4191000"/>
            <a:ext cx="3451582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8618" y="2362200"/>
            <a:ext cx="3451582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8618" y="4873764"/>
            <a:ext cx="3451582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74263" y="4191000"/>
            <a:ext cx="3448935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374263" y="2362200"/>
            <a:ext cx="3448936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374264" y="4873763"/>
            <a:ext cx="344893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49731" y="4191000"/>
            <a:ext cx="3456469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049855" y="2362200"/>
            <a:ext cx="3447878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8049731" y="4873761"/>
            <a:ext cx="345244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8590D-0F7F-4BE7-9213-25DE515C4BDA}" type="datetimeFigureOut">
              <a:rPr kumimoji="1" lang="ja-JP" altLang="en-US" smtClean="0"/>
              <a:t>2025/8/26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24E5B-352F-4E28-BFF2-4435B23501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642159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194559"/>
            <a:ext cx="10820400" cy="4024125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8590D-0F7F-4BE7-9213-25DE515C4BDA}" type="datetimeFigureOut">
              <a:rPr kumimoji="1" lang="ja-JP" altLang="en-US" smtClean="0"/>
              <a:t>2025/8/26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24E5B-352F-4E28-BFF2-4435B23501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6451271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48800" y="745066"/>
            <a:ext cx="2057400" cy="3903133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4466" y="745067"/>
            <a:ext cx="8204201" cy="3903133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79941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62F8590D-0F7F-4BE7-9213-25DE515C4BDA}" type="datetimeFigureOut">
              <a:rPr kumimoji="1" lang="ja-JP" altLang="en-US" smtClean="0"/>
              <a:t>2025/8/26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0"/>
            <a:ext cx="6991492" cy="365125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2C924E5B-352F-4E28-BFF2-4435B23501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240449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8590D-0F7F-4BE7-9213-25DE515C4BDA}" type="datetimeFigureOut">
              <a:rPr kumimoji="1" lang="ja-JP" altLang="en-US" smtClean="0"/>
              <a:t>2025/8/26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24E5B-352F-4E28-BFF2-4435B23501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395790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3"/>
            <a:ext cx="10820399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467" y="3641725"/>
            <a:ext cx="10490200" cy="955675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62F8590D-0F7F-4BE7-9213-25DE515C4BDA}" type="datetimeFigureOut">
              <a:rPr kumimoji="1" lang="ja-JP" altLang="en-US" smtClean="0"/>
              <a:t>2025/8/26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1"/>
            <a:ext cx="6991492" cy="364065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2C924E5B-352F-4E28-BFF2-4435B23501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009824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194559"/>
            <a:ext cx="5334000" cy="402412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194559"/>
            <a:ext cx="5334000" cy="402412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8590D-0F7F-4BE7-9213-25DE515C4BDA}" type="datetimeFigureOut">
              <a:rPr kumimoji="1" lang="ja-JP" altLang="en-US" smtClean="0"/>
              <a:t>2025/8/26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24E5B-352F-4E28-BFF2-4435B23501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914266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600" cy="1295400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9" y="2183802"/>
            <a:ext cx="507999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3132666"/>
            <a:ext cx="5311775" cy="3086019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0" y="2183802"/>
            <a:ext cx="5105400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132666"/>
            <a:ext cx="5334000" cy="3086019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8590D-0F7F-4BE7-9213-25DE515C4BDA}" type="datetimeFigureOut">
              <a:rPr kumimoji="1" lang="ja-JP" altLang="en-US" smtClean="0"/>
              <a:t>2025/8/26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24E5B-352F-4E28-BFF2-4435B23501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898732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8590D-0F7F-4BE7-9213-25DE515C4BDA}" type="datetimeFigureOut">
              <a:rPr kumimoji="1" lang="ja-JP" altLang="en-US" smtClean="0"/>
              <a:t>2025/8/26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24E5B-352F-4E28-BFF2-4435B23501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680717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8590D-0F7F-4BE7-9213-25DE515C4BDA}" type="datetimeFigureOut">
              <a:rPr kumimoji="1" lang="ja-JP" altLang="en-US" smtClean="0"/>
              <a:t>2025/8/26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24E5B-352F-4E28-BFF2-4435B23501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205801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41148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95582" y="746759"/>
            <a:ext cx="6510618" cy="5471925"/>
          </a:xfrm>
        </p:spPr>
        <p:txBody>
          <a:bodyPr anchor="ctr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411480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8590D-0F7F-4BE7-9213-25DE515C4BDA}" type="datetimeFigureOut">
              <a:rPr kumimoji="1" lang="ja-JP" altLang="en-US" smtClean="0"/>
              <a:t>2025/8/26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24E5B-352F-4E28-BFF2-4435B23501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673087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687324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861238" y="751241"/>
            <a:ext cx="3644962" cy="5467443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687324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8590D-0F7F-4BE7-9213-25DE515C4BDA}" type="datetimeFigureOut">
              <a:rPr kumimoji="1" lang="ja-JP" altLang="en-US" smtClean="0"/>
              <a:t>2025/8/26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24E5B-352F-4E28-BFF2-4435B23501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369769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2-HD-TOP.pn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4414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895600" y="764373"/>
            <a:ext cx="861060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194560"/>
            <a:ext cx="10820400" cy="40241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95360" y="6356350"/>
            <a:ext cx="29108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F8590D-0F7F-4BE7-9213-25DE515C4BDA}" type="datetimeFigureOut">
              <a:rPr kumimoji="1" lang="ja-JP" altLang="en-US" smtClean="0"/>
              <a:t>2025/8/26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355845"/>
            <a:ext cx="7772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3810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924E5B-352F-4E28-BFF2-4435B23501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518265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9" r:id="rId1"/>
    <p:sldLayoutId id="2147483800" r:id="rId2"/>
    <p:sldLayoutId id="2147483801" r:id="rId3"/>
    <p:sldLayoutId id="2147483802" r:id="rId4"/>
    <p:sldLayoutId id="2147483803" r:id="rId5"/>
    <p:sldLayoutId id="2147483804" r:id="rId6"/>
    <p:sldLayoutId id="2147483805" r:id="rId7"/>
    <p:sldLayoutId id="2147483806" r:id="rId8"/>
    <p:sldLayoutId id="2147483807" r:id="rId9"/>
    <p:sldLayoutId id="2147483808" r:id="rId10"/>
    <p:sldLayoutId id="2147483809" r:id="rId11"/>
    <p:sldLayoutId id="2147483810" r:id="rId12"/>
    <p:sldLayoutId id="2147483811" r:id="rId13"/>
    <p:sldLayoutId id="2147483812" r:id="rId14"/>
    <p:sldLayoutId id="2147483813" r:id="rId15"/>
    <p:sldLayoutId id="2147483814" r:id="rId16"/>
    <p:sldLayoutId id="2147483815" r:id="rId17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kumimoji="1"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コンテンツ プレースホルダー 2">
            <a:extLst>
              <a:ext uri="{FF2B5EF4-FFF2-40B4-BE49-F238E27FC236}">
                <a16:creationId xmlns:a16="http://schemas.microsoft.com/office/drawing/2014/main" id="{61641D53-D8B9-E5B8-8DE1-8B6EB9FC566C}"/>
              </a:ext>
            </a:extLst>
          </p:cNvPr>
          <p:cNvSpPr txBox="1">
            <a:spLocks/>
          </p:cNvSpPr>
          <p:nvPr/>
        </p:nvSpPr>
        <p:spPr>
          <a:xfrm>
            <a:off x="685800" y="1459836"/>
            <a:ext cx="10820400" cy="356134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dirty="0"/>
              <a:t>経営者としてビジネスを行っていると、時として、自分の今の判断は正しいのか？ これから進むべき方向性は適切なのか？が不安になり心に靄がかかってしまうことがあります。</a:t>
            </a:r>
            <a:endParaRPr lang="en-US" altLang="ja-JP" dirty="0"/>
          </a:p>
          <a:p>
            <a:r>
              <a:rPr lang="ja-JP" altLang="en-US" dirty="0"/>
              <a:t>まさにそんなとき、飯田さんの経営者向け占いと鑑定を受けました。</a:t>
            </a:r>
            <a:endParaRPr lang="en-US" altLang="ja-JP" dirty="0"/>
          </a:p>
          <a:p>
            <a:r>
              <a:rPr lang="ja-JP" altLang="en-US" dirty="0"/>
              <a:t>飯田さんに自分の考えているビジネス施策について問うたところ、その考えは適切であり、自信をもって進めてよい、との答えを頂きました。また、自分が気付かなかった、ビジネスの加速を阻害している要因も言い当てて頂き、なるほど、と大変納得感があったのと同時に、改善すべきことが明確となりました。</a:t>
            </a:r>
            <a:endParaRPr lang="en-US" altLang="ja-JP" dirty="0"/>
          </a:p>
          <a:p>
            <a:r>
              <a:rPr lang="ja-JP" altLang="en-US" dirty="0"/>
              <a:t>そして、成果が表れる時期も根拠と共に具体的に示して頂き、この時を目指して頑張っていこう、という大きな励みにもなりました。</a:t>
            </a:r>
            <a:endParaRPr lang="en-US" altLang="ja-JP" dirty="0"/>
          </a:p>
          <a:p>
            <a:r>
              <a:rPr lang="ja-JP" altLang="en-US" dirty="0"/>
              <a:t>経営者が自分のビジネスで悩めるとき、飯田さんの占いと鑑定をお勧めします。元気になれますよ！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EE276A14-0AA9-1BE4-ABCD-4604C61AEFD5}"/>
              </a:ext>
            </a:extLst>
          </p:cNvPr>
          <p:cNvSpPr txBox="1"/>
          <p:nvPr/>
        </p:nvSpPr>
        <p:spPr>
          <a:xfrm>
            <a:off x="6813883" y="608403"/>
            <a:ext cx="457601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kumimoji="1" lang="ja-JP" altLang="en-US" sz="4000" dirty="0"/>
              <a:t>彗</a:t>
            </a:r>
            <a:r>
              <a:rPr kumimoji="1" lang="en-US" altLang="ja-JP" sz="4000" dirty="0"/>
              <a:t>sui</a:t>
            </a:r>
            <a:r>
              <a:rPr kumimoji="1" lang="ja-JP" altLang="en-US" sz="4000" dirty="0"/>
              <a:t>　飯田千帆 様</a:t>
            </a: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A2730BDD-8ED7-BB90-7615-13D15C19F138}"/>
              </a:ext>
            </a:extLst>
          </p:cNvPr>
          <p:cNvSpPr txBox="1"/>
          <p:nvPr/>
        </p:nvSpPr>
        <p:spPr>
          <a:xfrm>
            <a:off x="3934324" y="4918507"/>
            <a:ext cx="745557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kumimoji="1" lang="ja-JP" altLang="en-US" sz="2600" dirty="0"/>
              <a:t>ケイティ＆アソシエイツ     代表　越賀淑恵</a:t>
            </a:r>
          </a:p>
        </p:txBody>
      </p:sp>
    </p:spTree>
    <p:extLst>
      <p:ext uri="{BB962C8B-B14F-4D97-AF65-F5344CB8AC3E}">
        <p14:creationId xmlns:p14="http://schemas.microsoft.com/office/powerpoint/2010/main" val="191889928"/>
      </p:ext>
    </p:extLst>
  </p:cSld>
  <p:clrMapOvr>
    <a:masterClrMapping/>
  </p:clrMapOvr>
</p:sld>
</file>

<file path=ppt/theme/theme1.xml><?xml version="1.0" encoding="utf-8"?>
<a:theme xmlns:a="http://schemas.openxmlformats.org/drawingml/2006/main" name="飛行機雲">
  <a:themeElements>
    <a:clrScheme name="飛行機雲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E5224E"/>
      </a:accent1>
      <a:accent2>
        <a:srgbClr val="9D074E"/>
      </a:accent2>
      <a:accent3>
        <a:srgbClr val="7F2294"/>
      </a:accent3>
      <a:accent4>
        <a:srgbClr val="8D65EA"/>
      </a:accent4>
      <a:accent5>
        <a:srgbClr val="588FE2"/>
      </a:accent5>
      <a:accent6>
        <a:srgbClr val="127CA4"/>
      </a:accent6>
      <a:hlink>
        <a:srgbClr val="FB4AB6"/>
      </a:hlink>
      <a:folHlink>
        <a:srgbClr val="F98FE9"/>
      </a:folHlink>
    </a:clrScheme>
    <a:fontScheme name="飛行機雲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飛行機雲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6DB8EB18-3657-4051-A897-2ED38832359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TM04033937[[fn=飛行機雲]]</Template>
  <TotalTime>45</TotalTime>
  <Words>381</Words>
  <Application>Microsoft Office PowerPoint</Application>
  <PresentationFormat>ワイド画面</PresentationFormat>
  <Paragraphs>7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2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4" baseType="lpstr">
      <vt:lpstr>Arial</vt:lpstr>
      <vt:lpstr>Century Gothic</vt:lpstr>
      <vt:lpstr>飛行機雲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Toshie Koshiga</dc:creator>
  <cp:lastModifiedBy>Toshie Koshiga</cp:lastModifiedBy>
  <cp:revision>1</cp:revision>
  <dcterms:created xsi:type="dcterms:W3CDTF">2025-08-26T11:38:03Z</dcterms:created>
  <dcterms:modified xsi:type="dcterms:W3CDTF">2025-08-26T12:25:17Z</dcterms:modified>
</cp:coreProperties>
</file>