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牧子 舩杉" userId="dd7aa63d60b30236" providerId="LiveId" clId="{A7386B27-915D-4487-9CA1-05EED06EFE51}"/>
    <pc:docChg chg="modSld">
      <pc:chgData name="牧子 舩杉" userId="dd7aa63d60b30236" providerId="LiveId" clId="{A7386B27-915D-4487-9CA1-05EED06EFE51}" dt="2024-12-23T04:43:57.671" v="3" actId="13926"/>
      <pc:docMkLst>
        <pc:docMk/>
      </pc:docMkLst>
      <pc:sldChg chg="modSp mod">
        <pc:chgData name="牧子 舩杉" userId="dd7aa63d60b30236" providerId="LiveId" clId="{A7386B27-915D-4487-9CA1-05EED06EFE51}" dt="2024-12-23T04:43:57.671" v="3" actId="13926"/>
        <pc:sldMkLst>
          <pc:docMk/>
          <pc:sldMk cId="2241370970" sldId="257"/>
        </pc:sldMkLst>
        <pc:spChg chg="mod">
          <ac:chgData name="牧子 舩杉" userId="dd7aa63d60b30236" providerId="LiveId" clId="{A7386B27-915D-4487-9CA1-05EED06EFE51}" dt="2024-12-23T04:43:57.671" v="3" actId="13926"/>
          <ac:spMkLst>
            <pc:docMk/>
            <pc:sldMk cId="2241370970" sldId="257"/>
            <ac:spMk id="9" creationId="{E0B4F6A8-D1A4-73FC-974A-5C9E36F728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B79A7-9127-F951-60E0-F4ECD6DF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F9D92D-D43D-E861-5B88-56DAB0CB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725FB6-9F2C-F190-10CB-1CF73BE0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0EB396-116A-1DF7-DAE6-2DC50BAD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A6ED80-4C60-2C11-452D-888FED41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31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74B1-B249-1CA8-C4E0-00A4E949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B3C7C-FD55-E611-7E87-456792B73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3BB99-0329-43A3-2E35-B5330CF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3A3491-D823-0370-A9ED-DEBCBB78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4B5CD6-A6B6-B713-76B8-FAB3D24C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16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D84615-6E2F-BCAF-2754-D4C3D7340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AD2973-1C76-05A9-DC03-A93B3EAF0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4E4D63-9665-4A4B-A95A-FCBC67F9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E06660-551B-DE0D-EAFE-26F29325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9333FF-1BAF-17A9-CBBB-D63DA502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66A242-B8C3-AEE7-461B-B27BE354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50C01-9462-5BA8-B84E-BF48019C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9CAFDF-00B6-09F6-9FD8-18783C9F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7B543-F1F5-5384-D009-B7A64D4F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760A0-E4CB-828B-8EDB-91A122D4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2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E2CE8-FA54-F03D-1BC3-589732905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EAC0C-D128-8D1A-0412-02B1AF09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FB5504-041E-9FFE-AD4D-1B0E6C5C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52E8CA-82EE-A28C-5020-7C0DE51D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F91933-9E53-9507-DEE7-E49A654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38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22F0AB-9A5F-575D-3EFA-31CD98C5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96ED4C-B1A8-6B13-AA44-4627E8C86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911005-EB60-3413-1A0F-F122C5EF2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A7B4E8-CF39-8938-DB61-28861981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41B2FC-4936-27FB-E4D4-6CB30ECA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BA41B3-0AFD-CD6A-A652-C1D2499C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0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994C0-14D1-85E4-F7D0-DC7DCB50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646300-9CA4-4D33-D285-C4898448A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DC43C6-D5B2-DA9E-259C-8A6C79152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FDCB2FA-B24D-273D-A591-7D73D4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21F3D0-3B3F-1F45-BBF3-D0FDE1D5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BCB450-DDD6-8C92-FE2D-59528142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11DABA-EDD5-3A35-7AF7-686CBA45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C8577C-A007-1315-45AF-592EF4AD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10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77EBE0-71D5-7499-32B9-289932DD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9D479B-8460-6244-CC24-855AAB40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16A1D5-9969-BB98-23EE-31A1BB3E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B4DDA4-CFE4-D4C2-F8E9-8E0879F0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31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090950-213F-4B9B-FD43-7F3D6EF7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9D0C2A-F5D1-9645-8DA6-CA45059E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3C451-BCDE-B96E-DCA3-F4CFC6CF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5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E7C56-B384-5F00-600E-6A984341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0A924A-8772-A2A8-77F7-6F6F7C36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D2A733-978C-A445-2250-E4FA66C7C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9F8A4E-40B6-318B-E433-4FFD6281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55F39B-8978-F97E-4A95-0FB0C338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6F386E-09F7-3A03-9072-94AFC603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32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7401B2-54F5-9CC4-8C97-FCED33C1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883035-AAD8-5736-7CA5-2DF730521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079774-D359-C34D-F0E0-37B809C13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D48485-B87F-DCB6-D642-117607B1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A980A1-A883-68A8-7BEB-7B50C6BB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34FF5A-9EC3-CDA1-3036-E6AB3F9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009A12-7928-A9AC-C5AA-AF01B28A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EF3B26-7815-3835-035C-35E60A0E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EFC34E-8834-9341-3903-A66AEA8A3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E1D7-6F15-4C7B-9C75-22F68E6A3774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231DD9-4673-D3AF-0B06-2BA67A78D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94E1C1-9E3C-CA18-9AA9-A5E06DD29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7252-43C0-4F6E-8F54-D3EC32B89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5EB11-72CA-56E0-13AE-70E973B7D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620FFE0-6D16-0459-CF51-A98CAC2A0F1E}"/>
              </a:ext>
            </a:extLst>
          </p:cNvPr>
          <p:cNvGrpSpPr/>
          <p:nvPr/>
        </p:nvGrpSpPr>
        <p:grpSpPr>
          <a:xfrm>
            <a:off x="0" y="-9145"/>
            <a:ext cx="12192000" cy="6858000"/>
            <a:chOff x="0" y="-9145"/>
            <a:chExt cx="12192000" cy="68580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FE856EB-C106-44CE-E993-240A90A74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2704"/>
            <a:stretch>
              <a:fillRect/>
            </a:stretch>
          </p:blipFill>
          <p:spPr>
            <a:xfrm>
              <a:off x="4703376" y="-9145"/>
              <a:ext cx="7488624" cy="685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9400C20-FE7E-FDF7-20EC-CEC2C2112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145"/>
              <a:ext cx="4898571" cy="685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67C200-DDAE-E958-0521-3084E8EA17CD}"/>
              </a:ext>
            </a:extLst>
          </p:cNvPr>
          <p:cNvSpPr txBox="1"/>
          <p:nvPr/>
        </p:nvSpPr>
        <p:spPr>
          <a:xfrm>
            <a:off x="314036" y="429844"/>
            <a:ext cx="923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Hira Ten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　藤井　恵理子様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B4F6A8-D1A4-73FC-974A-5C9E36F72877}"/>
              </a:ext>
            </a:extLst>
          </p:cNvPr>
          <p:cNvSpPr txBox="1"/>
          <p:nvPr/>
        </p:nvSpPr>
        <p:spPr>
          <a:xfrm>
            <a:off x="314036" y="1828616"/>
            <a:ext cx="11416146" cy="3170099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　播州織の日傘とストールに出会えて、本当に感謝しています。ストールは夏は涼しく、冬は暖かく、肌にスルッと馴染む心地よさがあり、とても気持ちが良いです。日傘も愛用していますが、新作の水玉シリーズはスパンコールのきらめきが加わり、華やかで見栄えも抜群です。</a:t>
            </a:r>
            <a:endParaRPr lang="en-US" altLang="ja-JP" sz="2000" b="1" dirty="0"/>
          </a:p>
          <a:p>
            <a:r>
              <a:rPr lang="ja-JP" altLang="en-US" sz="2000" b="1" dirty="0"/>
              <a:t>特に私の好きな</a:t>
            </a:r>
            <a:r>
              <a:rPr lang="ja-JP" altLang="en-US" sz="2000" b="1" dirty="0">
                <a:solidFill>
                  <a:srgbClr val="FF0000"/>
                </a:solidFill>
              </a:rPr>
              <a:t>みどり</a:t>
            </a:r>
            <a:r>
              <a:rPr lang="ja-JP" altLang="en-US" sz="2000" b="1" dirty="0"/>
              <a:t>色を選ぶことができ、大変気に入っています。</a:t>
            </a:r>
            <a:endParaRPr lang="en-US" altLang="ja-JP" sz="2000" b="1" dirty="0"/>
          </a:p>
          <a:p>
            <a:r>
              <a:rPr lang="ja-JP" altLang="en-US" sz="2000" b="1" dirty="0"/>
              <a:t>この夏は日焼け対策として、首にストールを巻き、日傘を差して歩いています。</a:t>
            </a:r>
            <a:endParaRPr lang="en-US" altLang="ja-JP" sz="2000" b="1" dirty="0"/>
          </a:p>
          <a:p>
            <a:r>
              <a:rPr lang="ja-JP" altLang="en-US" sz="2000" b="1" dirty="0"/>
              <a:t>ファッションが大好きな私にとって、どうしても気になる存在で、思い切って購入しましたが、商品は期待以上に素晴らしいものでした。しっかりした造りで長く使えることも気にいっています！</a:t>
            </a:r>
            <a:endParaRPr lang="en-US" altLang="ja-JP" sz="2000" b="1" dirty="0"/>
          </a:p>
          <a:p>
            <a:r>
              <a:rPr lang="ja-JP" altLang="en-US" sz="2000" b="1" dirty="0"/>
              <a:t>本当におすすめできる逸品ですので、ぜひ皆さんにもお試しいただきたいです！</a:t>
            </a:r>
            <a:endParaRPr kumimoji="1" lang="en-US" altLang="ja-JP" sz="2000" b="1" dirty="0"/>
          </a:p>
          <a:p>
            <a:endParaRPr kumimoji="1" lang="en-US" altLang="ja-JP" sz="2000" b="1" dirty="0">
              <a:highlight>
                <a:srgbClr val="C0C0C0"/>
              </a:highlight>
            </a:endParaRPr>
          </a:p>
          <a:p>
            <a:r>
              <a:rPr kumimoji="1" lang="ja-JP" altLang="en-US" sz="2000" b="1" dirty="0"/>
              <a:t>自分に合う色も一緒に考えてくれる</a:t>
            </a:r>
            <a:r>
              <a:rPr kumimoji="1" lang="en-US" altLang="ja-JP" sz="2000" b="1" dirty="0" err="1"/>
              <a:t>HiraTen</a:t>
            </a:r>
            <a:r>
              <a:rPr kumimoji="1" lang="ja-JP" altLang="en-US" sz="2000" b="1" dirty="0"/>
              <a:t>の藤井恵理子さんを、心より推薦致します！</a:t>
            </a:r>
            <a:endParaRPr kumimoji="1" lang="en-US" altLang="ja-JP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F89808-2924-0576-7D92-D27D48D9FBCD}"/>
              </a:ext>
            </a:extLst>
          </p:cNvPr>
          <p:cNvSpPr txBox="1"/>
          <p:nvPr/>
        </p:nvSpPr>
        <p:spPr>
          <a:xfrm>
            <a:off x="3634510" y="6013225"/>
            <a:ext cx="843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株式会社サンビエン　常務取締役望月みどり</a:t>
            </a:r>
          </a:p>
        </p:txBody>
      </p:sp>
    </p:spTree>
    <p:extLst>
      <p:ext uri="{BB962C8B-B14F-4D97-AF65-F5344CB8AC3E}">
        <p14:creationId xmlns:p14="http://schemas.microsoft.com/office/powerpoint/2010/main" val="224137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197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keisuke-yusa</dc:creator>
  <cp:lastModifiedBy>keisuke-yusa</cp:lastModifiedBy>
  <cp:revision>13</cp:revision>
  <dcterms:created xsi:type="dcterms:W3CDTF">2024-12-17T14:39:21Z</dcterms:created>
  <dcterms:modified xsi:type="dcterms:W3CDTF">2025-09-09T14:03:37Z</dcterms:modified>
</cp:coreProperties>
</file>