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99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AB79A7-9127-F951-60E0-F4ECD6DF1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2F9D92D-D43D-E861-5B88-56DAB0CB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725FB6-9F2C-F190-10CB-1CF73BE0E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0EB396-116A-1DF7-DAE6-2DC50BAD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A6ED80-4C60-2C11-452D-888FED41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31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074B1-B249-1CA8-C4E0-00A4E949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B3C7C-FD55-E611-7E87-456792B73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E3BB99-0329-43A3-2E35-B5330CF9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3A3491-D823-0370-A9ED-DEBCBB78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4B5CD6-A6B6-B713-76B8-FAB3D24C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16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7D84615-6E2F-BCAF-2754-D4C3D7340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AD2973-1C76-05A9-DC03-A93B3EAF0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4E4D63-9665-4A4B-A95A-FCBC67F9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E06660-551B-DE0D-EAFE-26F29325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9333FF-1BAF-17A9-CBBB-D63DA502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7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66A242-B8C3-AEE7-461B-B27BE354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B50C01-9462-5BA8-B84E-BF48019CA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9CAFDF-00B6-09F6-9FD8-18783C9F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47B543-F1F5-5384-D009-B7A64D4F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3760A0-E4CB-828B-8EDB-91A122D4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2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8E2CE8-FA54-F03D-1BC3-58973290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FEAC0C-D128-8D1A-0412-02B1AF09E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FB5504-041E-9FFE-AD4D-1B0E6C5C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52E8CA-82EE-A28C-5020-7C0DE51D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F91933-9E53-9507-DEE7-E49A6546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38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22F0AB-9A5F-575D-3EFA-31CD98C5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96ED4C-B1A8-6B13-AA44-4627E8C86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911005-EB60-3413-1A0F-F122C5EF2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A7B4E8-CF39-8938-DB61-28861981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41B2FC-4936-27FB-E4D4-6CB30ECA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BA41B3-0AFD-CD6A-A652-C1D2499C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01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5994C0-14D1-85E4-F7D0-DC7DCB50B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646300-9CA4-4D33-D285-C4898448A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BDC43C6-D5B2-DA9E-259C-8A6C79152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FDCB2FA-B24D-273D-A591-7D73D474C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21F3D0-3B3F-1F45-BBF3-D0FDE1D51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CBCB450-DDD6-8C92-FE2D-59528142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C11DABA-EDD5-3A35-7AF7-686CBA45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7C8577C-A007-1315-45AF-592EF4AD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10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77EBE0-71D5-7499-32B9-289932DD4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9D479B-8460-6244-CC24-855AAB40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816A1D5-9969-BB98-23EE-31A1BB3E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B4DDA4-CFE4-D4C2-F8E9-8E0879F0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31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D090950-213F-4B9B-FD43-7F3D6EF7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9D0C2A-F5D1-9645-8DA6-CA45059E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53C451-BCDE-B96E-DCA3-F4CFC6CF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5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DE7C56-B384-5F00-600E-6A984341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0A924A-8772-A2A8-77F7-6F6F7C36B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D2A733-978C-A445-2250-E4FA66C7C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9F8A4E-40B6-318B-E433-4FFD6281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55F39B-8978-F97E-4A95-0FB0C338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6F386E-09F7-3A03-9072-94AFC603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32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7401B2-54F5-9CC4-8C97-FCED33C1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7883035-AAD8-5736-7CA5-2DF730521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079774-D359-C34D-F0E0-37B809C13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D48485-B87F-DCB6-D642-117607B1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A980A1-A883-68A8-7BEB-7B50C6BB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34FF5A-9EC3-CDA1-3036-E6AB3F9E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72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9009A12-7928-A9AC-C5AA-AF01B28A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EF3B26-7815-3835-035C-35E60A0EF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EFC34E-8834-9341-3903-A66AEA8A3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E1D7-6F15-4C7B-9C75-22F68E6A3774}" type="datetimeFigureOut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231DD9-4673-D3AF-0B06-2BA67A78D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94E1C1-9E3C-CA18-9AA9-A5E06DD29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D5EB11-72CA-56E0-13AE-70E973B7D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711CF33-EA73-92A6-31B3-56DE26583241}"/>
              </a:ext>
            </a:extLst>
          </p:cNvPr>
          <p:cNvGrpSpPr/>
          <p:nvPr/>
        </p:nvGrpSpPr>
        <p:grpSpPr>
          <a:xfrm>
            <a:off x="0" y="-350982"/>
            <a:ext cx="12192000" cy="7208982"/>
            <a:chOff x="0" y="-350982"/>
            <a:chExt cx="12192000" cy="720898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2CB4D3D-FD19-3B2F-AB81-FC83108D9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2941"/>
            <a:stretch>
              <a:fillRect/>
            </a:stretch>
          </p:blipFill>
          <p:spPr>
            <a:xfrm>
              <a:off x="0" y="-350982"/>
              <a:ext cx="12192000" cy="4121909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405E1DB5-4937-A698-2803-1EE69273A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33400"/>
            <a:stretch>
              <a:fillRect/>
            </a:stretch>
          </p:blipFill>
          <p:spPr>
            <a:xfrm>
              <a:off x="0" y="3730136"/>
              <a:ext cx="12192000" cy="3127864"/>
            </a:xfrm>
            <a:prstGeom prst="rect">
              <a:avLst/>
            </a:prstGeom>
          </p:spPr>
        </p:pic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C74718E7-49D9-D265-3927-90108F345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68637" r="78182" b="12052"/>
            <a:stretch>
              <a:fillRect/>
            </a:stretch>
          </p:blipFill>
          <p:spPr>
            <a:xfrm>
              <a:off x="0" y="2815845"/>
              <a:ext cx="2660073" cy="914291"/>
            </a:xfrm>
            <a:prstGeom prst="rect">
              <a:avLst/>
            </a:prstGeom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67C200-DDAE-E958-0521-3084E8EA17CD}"/>
              </a:ext>
            </a:extLst>
          </p:cNvPr>
          <p:cNvSpPr txBox="1"/>
          <p:nvPr/>
        </p:nvSpPr>
        <p:spPr>
          <a:xfrm>
            <a:off x="314036" y="-107058"/>
            <a:ext cx="9237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err="1"/>
              <a:t>Lueur</a:t>
            </a:r>
            <a:r>
              <a:rPr lang="ja-JP" altLang="en-US" sz="4000" b="1" dirty="0"/>
              <a:t>キャンドル</a:t>
            </a:r>
            <a:r>
              <a:rPr kumimoji="1" lang="ja-JP" altLang="en-US" sz="4000" b="1" dirty="0"/>
              <a:t>　岩永　伸也様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F89808-2924-0576-7D92-D27D48D9FBCD}"/>
              </a:ext>
            </a:extLst>
          </p:cNvPr>
          <p:cNvSpPr txBox="1"/>
          <p:nvPr/>
        </p:nvSpPr>
        <p:spPr>
          <a:xfrm>
            <a:off x="3624985" y="5791091"/>
            <a:ext cx="843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</a:rPr>
              <a:t>株式会社サンビエン　常務取締役望月みどり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B4F6A8-D1A4-73FC-974A-5C9E36F72877}"/>
              </a:ext>
            </a:extLst>
          </p:cNvPr>
          <p:cNvSpPr txBox="1"/>
          <p:nvPr/>
        </p:nvSpPr>
        <p:spPr>
          <a:xfrm>
            <a:off x="554182" y="1634643"/>
            <a:ext cx="11083636" cy="3985706"/>
          </a:xfrm>
          <a:prstGeom prst="rect">
            <a:avLst/>
          </a:prstGeom>
          <a:solidFill>
            <a:srgbClr val="CCFFCC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300" b="1" dirty="0"/>
              <a:t>　大手サロンで勤めていた女性が独立されると連絡をいただき、お祝いのプレゼントを何にしようか悩んでいました。お花はきっとたくさん届くと思い迷っていたのですが、サロンに似合う間接照明としても幻想的な「砂のキャンドル」をプレゼントすることにしました。</a:t>
            </a:r>
            <a:endParaRPr lang="en-US" altLang="ja-JP" sz="2300" b="1" dirty="0"/>
          </a:p>
          <a:p>
            <a:r>
              <a:rPr lang="ja-JP" altLang="en-US" sz="2300" b="1" dirty="0"/>
              <a:t>私が特に気に入っているのは、枯山水をモチーフにした日本のわびさびを感じられるデザインです。キャンドルの火は「見ているだけで癒される」とよく言われますが、「砂のキャンドル」はその魅力に新たな視点を加えてくれる特別な存在で、贈り物にも最適です。今後は契約成立して頂いた代理店様、サロン様にも必ずお届けできるよう、コラボも開始しました。</a:t>
            </a:r>
            <a:endParaRPr lang="en-US" altLang="ja-JP" sz="2300" b="1" dirty="0"/>
          </a:p>
          <a:p>
            <a:r>
              <a:rPr lang="ja-JP" altLang="en-US" sz="2300" b="1" dirty="0"/>
              <a:t>これからは美容業界にも「砂のキャンドル」を広めていきたいと考えています。</a:t>
            </a:r>
            <a:endParaRPr kumimoji="1" lang="en-US" altLang="ja-JP" sz="2300" b="1" dirty="0">
              <a:highlight>
                <a:srgbClr val="C0C0C0"/>
              </a:highlight>
            </a:endParaRPr>
          </a:p>
          <a:p>
            <a:r>
              <a:rPr lang="ja-JP" altLang="en-US" sz="2300" b="1" dirty="0"/>
              <a:t>女性向けの贈答用に</a:t>
            </a:r>
            <a:r>
              <a:rPr kumimoji="1" lang="en-US" altLang="ja-JP" sz="2300" b="1" dirty="0" err="1"/>
              <a:t>Lueur</a:t>
            </a:r>
            <a:r>
              <a:rPr kumimoji="1" lang="ja-JP" altLang="en-US" sz="2300" b="1" dirty="0"/>
              <a:t>キャンドルの岩永伸也さんを、心より推薦致します！</a:t>
            </a:r>
            <a:endParaRPr kumimoji="1" lang="en-US" altLang="ja-JP" sz="2300" b="1" dirty="0"/>
          </a:p>
        </p:txBody>
      </p:sp>
    </p:spTree>
    <p:extLst>
      <p:ext uri="{BB962C8B-B14F-4D97-AF65-F5344CB8AC3E}">
        <p14:creationId xmlns:p14="http://schemas.microsoft.com/office/powerpoint/2010/main" val="224137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195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keisuke-yusa</dc:creator>
  <cp:lastModifiedBy>b</cp:lastModifiedBy>
  <cp:revision>29</cp:revision>
  <dcterms:created xsi:type="dcterms:W3CDTF">2024-12-17T14:39:21Z</dcterms:created>
  <dcterms:modified xsi:type="dcterms:W3CDTF">2025-09-15T03:06:45Z</dcterms:modified>
</cp:coreProperties>
</file>