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6"/>
  </p:notesMasterIdLst>
  <p:handoutMasterIdLst>
    <p:handoutMasterId r:id="rId7"/>
  </p:handoutMasterIdLst>
  <p:sldIdLst>
    <p:sldId id="285" r:id="rId5"/>
  </p:sldIdLst>
  <p:sldSz cx="12192000" cy="6858000"/>
  <p:notesSz cx="6858000" cy="9144000"/>
  <p:defaultTextStyle>
    <a:defPPr rtl="0">
      <a:defRPr lang="ja-JP"/>
    </a:defPPr>
    <a:lvl1pPr marL="0" algn="l" defTabSz="914400" rtl="0" eaLnBrk="1" latinLnBrk="0" hangingPunct="1">
      <a:defRPr lang="ja-JP" sz="1800" kern="1200">
        <a:solidFill>
          <a:schemeClr val="tx1"/>
        </a:solidFill>
        <a:latin typeface="+mn-lt"/>
        <a:ea typeface="+mn-ea"/>
        <a:cs typeface="+mn-cs"/>
      </a:defRPr>
    </a:lvl1pPr>
    <a:lvl2pPr marL="457200" algn="l" defTabSz="914400" rtl="0" eaLnBrk="1" latinLnBrk="0" hangingPunct="1">
      <a:defRPr lang="ja-JP" sz="1800" kern="1200">
        <a:solidFill>
          <a:schemeClr val="tx1"/>
        </a:solidFill>
        <a:latin typeface="+mn-lt"/>
        <a:ea typeface="+mn-ea"/>
        <a:cs typeface="+mn-cs"/>
      </a:defRPr>
    </a:lvl2pPr>
    <a:lvl3pPr marL="914400" algn="l" defTabSz="914400" rtl="0" eaLnBrk="1" latinLnBrk="0" hangingPunct="1">
      <a:defRPr lang="ja-JP" sz="1800" kern="1200">
        <a:solidFill>
          <a:schemeClr val="tx1"/>
        </a:solidFill>
        <a:latin typeface="+mn-lt"/>
        <a:ea typeface="+mn-ea"/>
        <a:cs typeface="+mn-cs"/>
      </a:defRPr>
    </a:lvl3pPr>
    <a:lvl4pPr marL="1371600" algn="l" defTabSz="914400" rtl="0" eaLnBrk="1" latinLnBrk="0" hangingPunct="1">
      <a:defRPr lang="ja-JP" sz="1800" kern="1200">
        <a:solidFill>
          <a:schemeClr val="tx1"/>
        </a:solidFill>
        <a:latin typeface="+mn-lt"/>
        <a:ea typeface="+mn-ea"/>
        <a:cs typeface="+mn-cs"/>
      </a:defRPr>
    </a:lvl4pPr>
    <a:lvl5pPr marL="1828800" algn="l" defTabSz="914400" rtl="0" eaLnBrk="1" latinLnBrk="0" hangingPunct="1">
      <a:defRPr lang="ja-JP" sz="1800" kern="1200">
        <a:solidFill>
          <a:schemeClr val="tx1"/>
        </a:solidFill>
        <a:latin typeface="+mn-lt"/>
        <a:ea typeface="+mn-ea"/>
        <a:cs typeface="+mn-cs"/>
      </a:defRPr>
    </a:lvl5pPr>
    <a:lvl6pPr marL="2286000" algn="l" defTabSz="914400" rtl="0" eaLnBrk="1" latinLnBrk="0" hangingPunct="1">
      <a:defRPr lang="ja-JP" sz="1800" kern="1200">
        <a:solidFill>
          <a:schemeClr val="tx1"/>
        </a:solidFill>
        <a:latin typeface="+mn-lt"/>
        <a:ea typeface="+mn-ea"/>
        <a:cs typeface="+mn-cs"/>
      </a:defRPr>
    </a:lvl6pPr>
    <a:lvl7pPr marL="2743200" algn="l" defTabSz="914400" rtl="0" eaLnBrk="1" latinLnBrk="0" hangingPunct="1">
      <a:defRPr lang="ja-JP" sz="1800" kern="1200">
        <a:solidFill>
          <a:schemeClr val="tx1"/>
        </a:solidFill>
        <a:latin typeface="+mn-lt"/>
        <a:ea typeface="+mn-ea"/>
        <a:cs typeface="+mn-cs"/>
      </a:defRPr>
    </a:lvl7pPr>
    <a:lvl8pPr marL="3200400" algn="l" defTabSz="914400" rtl="0" eaLnBrk="1" latinLnBrk="0" hangingPunct="1">
      <a:defRPr lang="ja-JP" sz="1800" kern="1200">
        <a:solidFill>
          <a:schemeClr val="tx1"/>
        </a:solidFill>
        <a:latin typeface="+mn-lt"/>
        <a:ea typeface="+mn-ea"/>
        <a:cs typeface="+mn-cs"/>
      </a:defRPr>
    </a:lvl8pPr>
    <a:lvl9pPr marL="3657600" algn="l" defTabSz="914400" rtl="0" eaLnBrk="1" latinLnBrk="0" hangingPunct="1">
      <a:defRPr lang="ja-JP"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F26B43"/>
          </p15:clr>
        </p15:guide>
        <p15:guide id="3"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2833802-FEF1-4C79-8D5D-14CF1EAF98D9}">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388" autoAdjust="0"/>
  </p:normalViewPr>
  <p:slideViewPr>
    <p:cSldViewPr snapToGrid="0">
      <p:cViewPr varScale="1">
        <p:scale>
          <a:sx n="106" d="100"/>
          <a:sy n="106" d="100"/>
        </p:scale>
        <p:origin x="792" y="114"/>
      </p:cViewPr>
      <p:guideLst>
        <p:guide pos="3840"/>
        <p:guide orient="horz" pos="2160"/>
      </p:guideLst>
    </p:cSldViewPr>
  </p:slideViewPr>
  <p:outlineViewPr>
    <p:cViewPr>
      <p:scale>
        <a:sx n="33" d="100"/>
        <a:sy n="33" d="100"/>
      </p:scale>
      <p:origin x="0" y="-4320"/>
    </p:cViewPr>
  </p:outlineViewPr>
  <p:notesTextViewPr>
    <p:cViewPr>
      <p:scale>
        <a:sx n="1" d="1"/>
        <a:sy n="1" d="1"/>
      </p:scale>
      <p:origin x="0" y="0"/>
    </p:cViewPr>
  </p:notesTextViewPr>
  <p:sorterViewPr>
    <p:cViewPr>
      <p:scale>
        <a:sx n="100" d="100"/>
        <a:sy n="100" d="100"/>
      </p:scale>
      <p:origin x="0" y="-1757"/>
    </p:cViewPr>
  </p:sorterViewPr>
  <p:notesViewPr>
    <p:cSldViewPr snapToGrid="0">
      <p:cViewPr varScale="1">
        <p:scale>
          <a:sx n="97" d="100"/>
          <a:sy n="97" d="100"/>
        </p:scale>
        <p:origin x="361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5F4DCF1-ECAF-F7A7-2FE7-5E8E893BC4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ja-JP" sz="1200"/>
            </a:lvl1pPr>
          </a:lstStyle>
          <a:p>
            <a:pPr rtl="0"/>
            <a:endParaRPr lang="ja-JP" dirty="0">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2C1330B0-5BAC-7408-8C3C-78D8336840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ja-JP" sz="1200"/>
            </a:lvl1pPr>
          </a:lstStyle>
          <a:p>
            <a:pPr rtl="0"/>
            <a:fld id="{25582081-CB0A-4A7F-8F18-5A25AA889B4B}" type="datetime1">
              <a:rPr lang="ja-JP" altLang="en-US" smtClean="0">
                <a:latin typeface="Meiryo UI" panose="020B0604030504040204" pitchFamily="50" charset="-128"/>
                <a:ea typeface="Meiryo UI" panose="020B0604030504040204" pitchFamily="50" charset="-128"/>
              </a:rPr>
              <a:t>2025/9/29</a:t>
            </a:fld>
            <a:endParaRPr lang="ja-JP" dirty="0">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F0D7EEB3-E0A5-7440-F7ED-F59975ED1E8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ja-JP" sz="1200"/>
            </a:lvl1pPr>
          </a:lstStyle>
          <a:p>
            <a:pPr rtl="0"/>
            <a:endParaRPr lang="ja-JP" dirty="0">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3F548D11-7466-6432-3BF5-64A1A1FA59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ja-JP" sz="1200"/>
            </a:lvl1pPr>
          </a:lstStyle>
          <a:p>
            <a:pPr rtl="0"/>
            <a:fld id="{CFA70580-B89C-4157-871D-6B9318EE5F58}" type="slidenum">
              <a:rPr lang="ja-JP" smtClean="0">
                <a:latin typeface="Meiryo UI" panose="020B0604030504040204" pitchFamily="50" charset="-128"/>
                <a:ea typeface="Meiryo UI" panose="020B0604030504040204" pitchFamily="50" charset="-128"/>
              </a:rPr>
              <a:t>‹#›</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43157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ja-JP" sz="1200">
                <a:latin typeface="Meiryo UI" panose="020B0604030504040204" pitchFamily="50" charset="-128"/>
                <a:ea typeface="Meiryo UI" panose="020B0604030504040204" pitchFamily="50" charset="-128"/>
              </a:defRPr>
            </a:lvl1pPr>
          </a:lstStyle>
          <a:p>
            <a:endParaRPr lang="ja-JP" altLang="en-US" dirty="0">
              <a:ea typeface="Meiryo UI" panose="020B0604030504040204" pitchFamily="50" charset="-128"/>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ja-JP" sz="1200">
                <a:latin typeface="Meiryo UI" panose="020B0604030504040204" pitchFamily="50" charset="-128"/>
                <a:ea typeface="Meiryo UI" panose="020B0604030504040204" pitchFamily="50" charset="-128"/>
              </a:defRPr>
            </a:lvl1pPr>
          </a:lstStyle>
          <a:p>
            <a:fld id="{AEBF6335-AD4D-4444-A8C6-A9F41C0D6947}" type="datetime1">
              <a:rPr lang="ja-JP" altLang="en-US" smtClean="0"/>
              <a:t>2025/9/29</a:t>
            </a:fld>
            <a:endParaRPr lang="en-US" dirty="0">
              <a:ea typeface="Meiryo UI" panose="020B0604030504040204" pitchFamily="50" charset="-128"/>
            </a:endParaRPr>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ja-JP"/>
            </a:defPPr>
          </a:lstStyle>
          <a:p>
            <a:pPr rtl="0"/>
            <a:endParaRPr lang="ja-JP" dirty="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ja-JP"/>
            </a:defPPr>
          </a:lstStyle>
          <a:p>
            <a:pPr lvl="0" rtl="0"/>
            <a:r>
              <a:rPr lang="ja-JP" dirty="0"/>
              <a:t>クリックしてマスター テキストのスタイルを編集</a:t>
            </a:r>
          </a:p>
          <a:p>
            <a:pPr lvl="1" rtl="0"/>
            <a:r>
              <a:rPr lang="ja-JP" dirty="0"/>
              <a:t>第 2 レベル</a:t>
            </a:r>
          </a:p>
          <a:p>
            <a:pPr lvl="2" rtl="0"/>
            <a:r>
              <a:rPr lang="ja-JP" dirty="0"/>
              <a:t>第 3 レベル</a:t>
            </a:r>
          </a:p>
          <a:p>
            <a:pPr lvl="3" rtl="0"/>
            <a:r>
              <a:rPr lang="ja-JP" dirty="0"/>
              <a:t>第 4 レベル</a:t>
            </a:r>
          </a:p>
          <a:p>
            <a:pPr lvl="4" rtl="0"/>
            <a:r>
              <a:rPr lang="ja-JP" dirty="0"/>
              <a:t>第 5 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ja-JP" sz="1200">
                <a:latin typeface="Meiryo UI" panose="020B0604030504040204" pitchFamily="50" charset="-128"/>
                <a:ea typeface="Meiryo UI" panose="020B0604030504040204" pitchFamily="50" charset="-128"/>
              </a:defRPr>
            </a:lvl1pPr>
          </a:lstStyle>
          <a:p>
            <a:endParaRPr lang="ja-JP" altLang="en-US" dirty="0">
              <a:ea typeface="Meiryo UI" panose="020B0604030504040204" pitchFamily="50" charset="-128"/>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ja-JP" sz="1200">
                <a:latin typeface="Meiryo UI" panose="020B0604030504040204" pitchFamily="50" charset="-128"/>
                <a:ea typeface="Meiryo UI" panose="020B0604030504040204" pitchFamily="50" charset="-128"/>
              </a:defRPr>
            </a:lvl1pPr>
          </a:lstStyle>
          <a:p>
            <a:fld id="{E7AF00E9-A49D-4007-B3B9-A3783809E505}" type="slidenum">
              <a:rPr lang="en-US" altLang="ja-JP" smtClean="0"/>
              <a:pPr/>
              <a:t>‹#›</a:t>
            </a:fld>
            <a:endParaRPr lang="en-US" altLang="en-US" dirty="0">
              <a:ea typeface="Meiryo UI" panose="020B0604030504040204" pitchFamily="50" charset="-128"/>
            </a:endParaRPr>
          </a:p>
        </p:txBody>
      </p:sp>
    </p:spTree>
    <p:extLst>
      <p:ext uri="{BB962C8B-B14F-4D97-AF65-F5344CB8AC3E}">
        <p14:creationId xmlns:p14="http://schemas.microsoft.com/office/powerpoint/2010/main" val="22096977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lang="ja-JP" sz="1200" kern="1200">
        <a:solidFill>
          <a:schemeClr val="tx1"/>
        </a:solidFill>
        <a:latin typeface="+mn-ea"/>
        <a:ea typeface="+mn-ea"/>
        <a:cs typeface="+mn-cs"/>
      </a:defRPr>
    </a:lvl6pPr>
    <a:lvl7pPr marL="2743200" algn="l" defTabSz="914400" rtl="0" eaLnBrk="1" latinLnBrk="0" hangingPunct="1">
      <a:defRPr lang="ja-JP" sz="1200" kern="1200">
        <a:solidFill>
          <a:schemeClr val="tx1"/>
        </a:solidFill>
        <a:latin typeface="+mn-ea"/>
        <a:ea typeface="+mn-ea"/>
        <a:cs typeface="+mn-cs"/>
      </a:defRPr>
    </a:lvl7pPr>
    <a:lvl8pPr marL="3200400" algn="l" defTabSz="914400" rtl="0" eaLnBrk="1" latinLnBrk="0" hangingPunct="1">
      <a:defRPr lang="ja-JP" sz="1200" kern="1200">
        <a:solidFill>
          <a:schemeClr val="tx1"/>
        </a:solidFill>
        <a:latin typeface="+mn-ea"/>
        <a:ea typeface="+mn-ea"/>
        <a:cs typeface="+mn-cs"/>
      </a:defRPr>
    </a:lvl8pPr>
    <a:lvl9pPr marL="3657600" algn="l" defTabSz="914400" rtl="0" eaLnBrk="1" latinLnBrk="0" hangingPunct="1">
      <a:defRPr lang="ja-JP" sz="1200" kern="1200">
        <a:solidFill>
          <a:schemeClr val="tx1"/>
        </a:solidFill>
        <a:latin typeface="+mn-ea"/>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defPPr>
              <a:defRPr lang="ja-JP"/>
            </a:defPPr>
          </a:lstStyle>
          <a:p>
            <a:pPr rtl="0"/>
            <a:fld id="{E7AF00E9-A49D-4007-B3B9-A3783809E505}" type="slidenum">
              <a:rPr lang="en-US" altLang="ja-JP" smtClean="0">
                <a:latin typeface="Meiryo UI" panose="020B0604030504040204" pitchFamily="50" charset="-128"/>
                <a:ea typeface="Meiryo UI" panose="020B0604030504040204" pitchFamily="50" charset="-128"/>
              </a:rPr>
              <a:t>1</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33056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22053C-0E9C-4159-B7C9-6AB74343918D}"/>
              </a:ext>
            </a:extLst>
          </p:cNvPr>
          <p:cNvSpPr>
            <a:spLocks noGrp="1"/>
          </p:cNvSpPr>
          <p:nvPr>
            <p:ph type="title" hasCustomPrompt="1"/>
          </p:nvPr>
        </p:nvSpPr>
        <p:spPr>
          <a:xfrm>
            <a:off x="7018020" y="662937"/>
            <a:ext cx="4624442" cy="5542025"/>
          </a:xfrm>
        </p:spPr>
        <p:txBody>
          <a:bodyPr vert="horz" wrap="square" lIns="0" tIns="0" rIns="0" bIns="0" rtlCol="0" anchor="ctr" anchorCtr="0">
            <a:normAutofit/>
          </a:bodyPr>
          <a:lstStyle>
            <a:lvl1pPr>
              <a:defRPr lang="ja-JP" dirty="0"/>
            </a:lvl1pPr>
          </a:lstStyle>
          <a:p>
            <a:pPr lvl="0" rtl="0">
              <a:lnSpc>
                <a:spcPct val="100000"/>
              </a:lnSpc>
            </a:pPr>
            <a:r>
              <a:rPr lang="ja-JP"/>
              <a:t>クリックしてタイトルを追加</a:t>
            </a:r>
          </a:p>
        </p:txBody>
      </p:sp>
      <p:sp>
        <p:nvSpPr>
          <p:cNvPr id="9" name="図プレースホルダー 8">
            <a:extLst>
              <a:ext uri="{FF2B5EF4-FFF2-40B4-BE49-F238E27FC236}">
                <a16:creationId xmlns:a16="http://schemas.microsoft.com/office/drawing/2014/main" id="{988CE9D0-E6DB-A38D-ED84-A53D0493E6D0}"/>
              </a:ext>
            </a:extLst>
          </p:cNvPr>
          <p:cNvSpPr>
            <a:spLocks noGrp="1"/>
          </p:cNvSpPr>
          <p:nvPr>
            <p:ph type="pic" sz="quarter" idx="13" hasCustomPrompt="1"/>
          </p:nvPr>
        </p:nvSpPr>
        <p:spPr>
          <a:xfrm>
            <a:off x="0" y="0"/>
            <a:ext cx="6267450" cy="6858000"/>
          </a:xfrm>
        </p:spPr>
        <p:txBody>
          <a:bodyPr rtlCol="0">
            <a:normAutofit/>
          </a:bodyPr>
          <a:lstStyle>
            <a:lvl1pPr marL="0" indent="0" algn="ctr">
              <a:buNone/>
              <a:defRPr lang="ja-JP" sz="2000"/>
            </a:lvl1pPr>
          </a:lstStyle>
          <a:p>
            <a:pPr rtl="0"/>
            <a:r>
              <a:rPr lang="ja-JP"/>
              <a:t>アイコンをクリックして画像を挿入</a:t>
            </a:r>
          </a:p>
        </p:txBody>
      </p:sp>
    </p:spTree>
    <p:extLst>
      <p:ext uri="{BB962C8B-B14F-4D97-AF65-F5344CB8AC3E}">
        <p14:creationId xmlns:p14="http://schemas.microsoft.com/office/powerpoint/2010/main" val="2868207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議題">
    <p:spTree>
      <p:nvGrpSpPr>
        <p:cNvPr id="1" name=""/>
        <p:cNvGrpSpPr/>
        <p:nvPr/>
      </p:nvGrpSpPr>
      <p:grpSpPr>
        <a:xfrm>
          <a:off x="0" y="0"/>
          <a:ext cx="0" cy="0"/>
          <a:chOff x="0" y="0"/>
          <a:chExt cx="0" cy="0"/>
        </a:xfrm>
      </p:grpSpPr>
      <p:grpSp>
        <p:nvGrpSpPr>
          <p:cNvPr id="23" name="グループ 22">
            <a:extLst>
              <a:ext uri="{FF2B5EF4-FFF2-40B4-BE49-F238E27FC236}">
                <a16:creationId xmlns:a16="http://schemas.microsoft.com/office/drawing/2014/main" id="{43C4A872-A473-BFD2-150E-387250C2B4DA}"/>
              </a:ext>
              <a:ext uri="{C183D7F6-B498-43B3-948B-1728B52AA6E4}">
                <adec:decorative xmlns:adec="http://schemas.microsoft.com/office/drawing/2017/decorative" val="1"/>
              </a:ext>
            </a:extLst>
          </p:cNvPr>
          <p:cNvGrpSpPr/>
          <p:nvPr userDrawn="1"/>
        </p:nvGrpSpPr>
        <p:grpSpPr>
          <a:xfrm>
            <a:off x="613998" y="5334748"/>
            <a:ext cx="678135" cy="990000"/>
            <a:chOff x="10490969" y="1448827"/>
            <a:chExt cx="678135" cy="990000"/>
          </a:xfrm>
        </p:grpSpPr>
        <p:sp>
          <p:nvSpPr>
            <p:cNvPr id="24" name="フリーフォーム:図形 23">
              <a:extLst>
                <a:ext uri="{FF2B5EF4-FFF2-40B4-BE49-F238E27FC236}">
                  <a16:creationId xmlns:a16="http://schemas.microsoft.com/office/drawing/2014/main" id="{C5C8D53B-A579-BCFA-58E8-C386DABC92CD}"/>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solidFill>
                  <a:schemeClr val="tx1"/>
                </a:solidFill>
                <a:latin typeface="Meiryo UI" panose="020B0604030504040204" pitchFamily="50" charset="-128"/>
                <a:ea typeface="Meiryo UI" panose="020B0604030504040204" pitchFamily="50" charset="-128"/>
              </a:endParaRPr>
            </a:p>
          </p:txBody>
        </p:sp>
        <p:sp>
          <p:nvSpPr>
            <p:cNvPr id="25" name="円/楕円 24">
              <a:extLst>
                <a:ext uri="{FF2B5EF4-FFF2-40B4-BE49-F238E27FC236}">
                  <a16:creationId xmlns:a16="http://schemas.microsoft.com/office/drawing/2014/main" id="{23A34CAC-4A03-ADDB-E97F-8675E68FC0B3}"/>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26" name="円/楕円 25">
              <a:extLst>
                <a:ext uri="{FF2B5EF4-FFF2-40B4-BE49-F238E27FC236}">
                  <a16:creationId xmlns:a16="http://schemas.microsoft.com/office/drawing/2014/main" id="{0C733506-2F0D-8F31-52D1-5244F04A706B}"/>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27" name="フリーフォーム:図形 26">
              <a:extLst>
                <a:ext uri="{FF2B5EF4-FFF2-40B4-BE49-F238E27FC236}">
                  <a16:creationId xmlns:a16="http://schemas.microsoft.com/office/drawing/2014/main" id="{29356E3D-E14C-9C43-7CE4-A7156B1E10DB}"/>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solidFill>
                  <a:schemeClr val="tx1"/>
                </a:solidFill>
                <a:latin typeface="Meiryo UI" panose="020B0604030504040204" pitchFamily="50" charset="-128"/>
                <a:ea typeface="Meiryo UI" panose="020B0604030504040204" pitchFamily="50" charset="-128"/>
              </a:endParaRPr>
            </a:p>
          </p:txBody>
        </p:sp>
      </p:grpSp>
      <p:sp>
        <p:nvSpPr>
          <p:cNvPr id="20" name="タイトル 19">
            <a:extLst>
              <a:ext uri="{FF2B5EF4-FFF2-40B4-BE49-F238E27FC236}">
                <a16:creationId xmlns:a16="http://schemas.microsoft.com/office/drawing/2014/main" id="{85C652DA-55F6-9691-4254-344E0A4E9ABF}"/>
              </a:ext>
            </a:extLst>
          </p:cNvPr>
          <p:cNvSpPr>
            <a:spLocks noGrp="1"/>
          </p:cNvSpPr>
          <p:nvPr>
            <p:ph type="title" hasCustomPrompt="1"/>
          </p:nvPr>
        </p:nvSpPr>
        <p:spPr>
          <a:xfrm>
            <a:off x="550863" y="483924"/>
            <a:ext cx="11090275" cy="1684059"/>
          </a:xfrm>
        </p:spPr>
        <p:txBody>
          <a:bodyPr rtlCol="0" anchor="b">
            <a:normAutofit/>
          </a:bodyPr>
          <a:lstStyle>
            <a:lvl1pPr>
              <a:defRPr lang="ja-JP" sz="4000">
                <a:latin typeface="Meiryo UI" panose="020B0604030504040204" pitchFamily="50" charset="-128"/>
                <a:ea typeface="Meiryo UI" panose="020B0604030504040204" pitchFamily="50" charset="-128"/>
              </a:defRPr>
            </a:lvl1pPr>
          </a:lstStyle>
          <a:p>
            <a:pPr rtl="0"/>
            <a:r>
              <a:rPr lang="ja-JP"/>
              <a:t>クリックしてタイトルを追加</a:t>
            </a:r>
          </a:p>
        </p:txBody>
      </p:sp>
      <p:sp>
        <p:nvSpPr>
          <p:cNvPr id="22" name="コンテンツ プレースホルダー 21">
            <a:extLst>
              <a:ext uri="{FF2B5EF4-FFF2-40B4-BE49-F238E27FC236}">
                <a16:creationId xmlns:a16="http://schemas.microsoft.com/office/drawing/2014/main" id="{4DB7AC4F-2818-7F0D-AC6A-736D5F2C7392}"/>
              </a:ext>
            </a:extLst>
          </p:cNvPr>
          <p:cNvSpPr>
            <a:spLocks noGrp="1"/>
          </p:cNvSpPr>
          <p:nvPr>
            <p:ph sz="quarter" idx="13" hasCustomPrompt="1"/>
          </p:nvPr>
        </p:nvSpPr>
        <p:spPr>
          <a:xfrm>
            <a:off x="550863" y="2419350"/>
            <a:ext cx="11090274" cy="3913188"/>
          </a:xfrm>
        </p:spPr>
        <p:txBody>
          <a:bodyPr rtlCol="0">
            <a:normAutofit/>
          </a:bodyPr>
          <a:lstStyle>
            <a:lvl1pPr marL="0" indent="0">
              <a:buNone/>
              <a:defRPr lang="ja-JP" sz="1800">
                <a:solidFill>
                  <a:schemeClr val="tx1"/>
                </a:solidFill>
                <a:latin typeface="Meiryo UI" panose="020B0604030504040204" pitchFamily="50" charset="-128"/>
                <a:ea typeface="Meiryo UI" panose="020B0604030504040204" pitchFamily="50" charset="-128"/>
              </a:defRPr>
            </a:lvl1pPr>
            <a:lvl2pPr>
              <a:defRPr lang="ja-JP" sz="1200">
                <a:solidFill>
                  <a:schemeClr val="tx1"/>
                </a:solidFill>
                <a:latin typeface="Meiryo UI" panose="020B0604030504040204" pitchFamily="50" charset="-128"/>
                <a:ea typeface="Meiryo UI" panose="020B0604030504040204" pitchFamily="50" charset="-128"/>
              </a:defRPr>
            </a:lvl2pPr>
            <a:lvl3pPr>
              <a:defRPr lang="ja-JP" sz="1200">
                <a:solidFill>
                  <a:schemeClr val="tx1"/>
                </a:solidFill>
                <a:latin typeface="Meiryo UI" panose="020B0604030504040204" pitchFamily="50" charset="-128"/>
                <a:ea typeface="Meiryo UI" panose="020B0604030504040204" pitchFamily="50" charset="-128"/>
              </a:defRPr>
            </a:lvl3pPr>
            <a:lvl4pPr>
              <a:defRPr lang="ja-JP" sz="1200">
                <a:solidFill>
                  <a:schemeClr val="tx1"/>
                </a:solidFill>
                <a:latin typeface="Meiryo UI" panose="020B0604030504040204" pitchFamily="50" charset="-128"/>
                <a:ea typeface="Meiryo UI" panose="020B0604030504040204" pitchFamily="50" charset="-128"/>
              </a:defRPr>
            </a:lvl4pPr>
            <a:lvl5pPr>
              <a:defRPr lang="ja-JP" sz="1200">
                <a:solidFill>
                  <a:schemeClr val="tx1"/>
                </a:solidFill>
                <a:latin typeface="Meiryo UI" panose="020B0604030504040204" pitchFamily="50" charset="-128"/>
                <a:ea typeface="Meiryo UI" panose="020B0604030504040204" pitchFamily="50" charset="-128"/>
              </a:defRPr>
            </a:lvl5pPr>
          </a:lstStyle>
          <a:p>
            <a:pPr lvl="0" rtl="0"/>
            <a:r>
              <a:rPr lang="ja-JP"/>
              <a:t>クリックしてコンテンツを追加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2" name="日付プレースホルダー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r>
              <a:rPr lang="en-US"/>
              <a:t>20XX</a:t>
            </a:r>
            <a:endParaRPr lang="en-US" dirty="0"/>
          </a:p>
        </p:txBody>
      </p:sp>
      <p:sp>
        <p:nvSpPr>
          <p:cNvPr id="3" name="フッター プレースホルダー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
        <p:nvSpPr>
          <p:cNvPr id="4" name="スライド番号プレースホルダー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DBA1B0FB-D917-4C8C-928F-313BD683BF39}" type="slidenum">
              <a:rPr lang="en-US" altLang="ja-JP" smtClean="0"/>
              <a:pPr/>
              <a:t>‹#›</a:t>
            </a:fld>
            <a:endParaRPr lang="en-US" altLang="en-US" dirty="0"/>
          </a:p>
        </p:txBody>
      </p:sp>
      <p:grpSp>
        <p:nvGrpSpPr>
          <p:cNvPr id="5" name="グループ 4">
            <a:extLst>
              <a:ext uri="{FF2B5EF4-FFF2-40B4-BE49-F238E27FC236}">
                <a16:creationId xmlns:a16="http://schemas.microsoft.com/office/drawing/2014/main" id="{6C61DF04-D7CB-2B19-8BB9-3E90A661973E}"/>
              </a:ext>
              <a:ext uri="{C183D7F6-B498-43B3-948B-1728B52AA6E4}">
                <adec:decorative xmlns:adec="http://schemas.microsoft.com/office/drawing/2017/decorative" val="1"/>
              </a:ext>
            </a:extLst>
          </p:cNvPr>
          <p:cNvGrpSpPr/>
          <p:nvPr userDrawn="1"/>
        </p:nvGrpSpPr>
        <p:grpSpPr>
          <a:xfrm>
            <a:off x="9010824" y="1514007"/>
            <a:ext cx="734257" cy="760506"/>
            <a:chOff x="5243759" y="1363788"/>
            <a:chExt cx="734257" cy="760506"/>
          </a:xfrm>
        </p:grpSpPr>
        <p:sp>
          <p:nvSpPr>
            <p:cNvPr id="6" name="フリーフォーム(F) 5">
              <a:extLst>
                <a:ext uri="{FF2B5EF4-FFF2-40B4-BE49-F238E27FC236}">
                  <a16:creationId xmlns:a16="http://schemas.microsoft.com/office/drawing/2014/main" id="{5DE1CC00-F893-E215-8086-65B6605C5FC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7" name="フリーフォーム(F) 6">
              <a:extLst>
                <a:ext uri="{FF2B5EF4-FFF2-40B4-BE49-F238E27FC236}">
                  <a16:creationId xmlns:a16="http://schemas.microsoft.com/office/drawing/2014/main" id="{6EBF50D9-F9B8-ADB3-8B4A-AF19564EE6EB}"/>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8" name="フリーフォーム(F) 8">
              <a:extLst>
                <a:ext uri="{FF2B5EF4-FFF2-40B4-BE49-F238E27FC236}">
                  <a16:creationId xmlns:a16="http://schemas.microsoft.com/office/drawing/2014/main" id="{80BE1060-7183-58F8-EEBF-64135EE82BC5}"/>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sp>
        <p:nvSpPr>
          <p:cNvPr id="11" name="円/楕円 10">
            <a:extLst>
              <a:ext uri="{FF2B5EF4-FFF2-40B4-BE49-F238E27FC236}">
                <a16:creationId xmlns:a16="http://schemas.microsoft.com/office/drawing/2014/main" id="{E597A3BE-0D13-9033-E3FD-78202DB799C8}"/>
              </a:ext>
              <a:ext uri="{C183D7F6-B498-43B3-948B-1728B52AA6E4}">
                <adec:decorative xmlns:adec="http://schemas.microsoft.com/office/drawing/2017/decorative" val="1"/>
              </a:ext>
            </a:extLst>
          </p:cNvPr>
          <p:cNvSpPr>
            <a:spLocks noChangeAspect="1"/>
          </p:cNvSpPr>
          <p:nvPr userDrawn="1"/>
        </p:nvSpPr>
        <p:spPr>
          <a:xfrm>
            <a:off x="10168304"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nvGrpSpPr>
          <p:cNvPr id="12" name="グループ 11">
            <a:extLst>
              <a:ext uri="{FF2B5EF4-FFF2-40B4-BE49-F238E27FC236}">
                <a16:creationId xmlns:a16="http://schemas.microsoft.com/office/drawing/2014/main" id="{D8867D9A-3F3B-94C3-244B-0006226AEF73}"/>
              </a:ext>
              <a:ext uri="{C183D7F6-B498-43B3-948B-1728B52AA6E4}">
                <adec:decorative xmlns:adec="http://schemas.microsoft.com/office/drawing/2017/decorative" val="1"/>
              </a:ext>
            </a:extLst>
          </p:cNvPr>
          <p:cNvGrpSpPr/>
          <p:nvPr userDrawn="1"/>
        </p:nvGrpSpPr>
        <p:grpSpPr>
          <a:xfrm flipH="1">
            <a:off x="9063019" y="3199533"/>
            <a:ext cx="3597052" cy="2615018"/>
            <a:chOff x="4541453" y="3199533"/>
            <a:chExt cx="3597052" cy="2615018"/>
          </a:xfrm>
        </p:grpSpPr>
        <p:sp>
          <p:nvSpPr>
            <p:cNvPr id="13" name="フリーフォーム:図形 38">
              <a:extLst>
                <a:ext uri="{FF2B5EF4-FFF2-40B4-BE49-F238E27FC236}">
                  <a16:creationId xmlns:a16="http://schemas.microsoft.com/office/drawing/2014/main" id="{955FC3D1-6227-A188-CCDB-11D573FD807A}"/>
                </a:ext>
              </a:extLst>
            </p:cNvPr>
            <p:cNvSpPr>
              <a:spLocks noChangeAspect="1"/>
            </p:cNvSpPr>
            <p:nvPr/>
          </p:nvSpPr>
          <p:spPr>
            <a:xfrm rot="18900000" flipV="1">
              <a:off x="4602175"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nvGrpSpPr>
            <p:cNvPr id="14" name="グループ 13">
              <a:extLst>
                <a:ext uri="{FF2B5EF4-FFF2-40B4-BE49-F238E27FC236}">
                  <a16:creationId xmlns:a16="http://schemas.microsoft.com/office/drawing/2014/main" id="{AE6BE70E-C41E-449D-A48C-4EB6BB7DC20D}"/>
                </a:ext>
              </a:extLst>
            </p:cNvPr>
            <p:cNvGrpSpPr/>
            <p:nvPr/>
          </p:nvGrpSpPr>
          <p:grpSpPr>
            <a:xfrm>
              <a:off x="4541453" y="3199533"/>
              <a:ext cx="3478701" cy="2615018"/>
              <a:chOff x="-481151" y="3199533"/>
              <a:chExt cx="3478701" cy="2615018"/>
            </a:xfrm>
          </p:grpSpPr>
          <p:sp>
            <p:nvSpPr>
              <p:cNvPr id="15" name="フリーフォーム:図形 32">
                <a:extLst>
                  <a:ext uri="{FF2B5EF4-FFF2-40B4-BE49-F238E27FC236}">
                    <a16:creationId xmlns:a16="http://schemas.microsoft.com/office/drawing/2014/main" id="{B7C0B12B-49BE-7855-18FB-8583C8DD9617}"/>
                  </a:ext>
                </a:extLst>
              </p:cNvPr>
              <p:cNvSpPr>
                <a:spLocks noChangeAspect="1"/>
              </p:cNvSpPr>
              <p:nvPr userDrawn="1"/>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16" name="円/楕円 15">
                <a:extLst>
                  <a:ext uri="{FF2B5EF4-FFF2-40B4-BE49-F238E27FC236}">
                    <a16:creationId xmlns:a16="http://schemas.microsoft.com/office/drawing/2014/main" id="{67C78A37-D378-70D3-D6E3-AB9400EB583E}"/>
                  </a:ext>
                </a:extLst>
              </p:cNvPr>
              <p:cNvSpPr/>
              <p:nvPr userDrawn="1"/>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grpSp>
      <p:grpSp>
        <p:nvGrpSpPr>
          <p:cNvPr id="17" name="グループ 16">
            <a:extLst>
              <a:ext uri="{FF2B5EF4-FFF2-40B4-BE49-F238E27FC236}">
                <a16:creationId xmlns:a16="http://schemas.microsoft.com/office/drawing/2014/main" id="{02491172-466F-19CC-B639-A1C3CAB1D43A}"/>
              </a:ext>
              <a:ext uri="{C183D7F6-B498-43B3-948B-1728B52AA6E4}">
                <adec:decorative xmlns:adec="http://schemas.microsoft.com/office/drawing/2017/decorative" val="1"/>
              </a:ext>
            </a:extLst>
          </p:cNvPr>
          <p:cNvGrpSpPr/>
          <p:nvPr userDrawn="1"/>
        </p:nvGrpSpPr>
        <p:grpSpPr>
          <a:xfrm>
            <a:off x="5690545" y="4100655"/>
            <a:ext cx="1335600" cy="1262947"/>
            <a:chOff x="10145015" y="2343978"/>
            <a:chExt cx="1335600" cy="1262947"/>
          </a:xfrm>
        </p:grpSpPr>
        <p:sp>
          <p:nvSpPr>
            <p:cNvPr id="18" name="フリーフォーム:図形 25">
              <a:extLst>
                <a:ext uri="{FF2B5EF4-FFF2-40B4-BE49-F238E27FC236}">
                  <a16:creationId xmlns:a16="http://schemas.microsoft.com/office/drawing/2014/main" id="{45EC885D-265C-397B-5DAF-57A66CDA30B5}"/>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19" name="円/楕円 18">
              <a:extLst>
                <a:ext uri="{FF2B5EF4-FFF2-40B4-BE49-F238E27FC236}">
                  <a16:creationId xmlns:a16="http://schemas.microsoft.com/office/drawing/2014/main" id="{3601DB21-D937-2F89-DC26-063DFC7800C8}"/>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3858332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1">
    <p:spTree>
      <p:nvGrpSpPr>
        <p:cNvPr id="1" name=""/>
        <p:cNvGrpSpPr/>
        <p:nvPr/>
      </p:nvGrpSpPr>
      <p:grpSpPr>
        <a:xfrm>
          <a:off x="0" y="0"/>
          <a:ext cx="0" cy="0"/>
          <a:chOff x="0" y="0"/>
          <a:chExt cx="0" cy="0"/>
        </a:xfrm>
      </p:grpSpPr>
      <p:grpSp>
        <p:nvGrpSpPr>
          <p:cNvPr id="7" name="グループ 6">
            <a:extLst>
              <a:ext uri="{FF2B5EF4-FFF2-40B4-BE49-F238E27FC236}">
                <a16:creationId xmlns:a16="http://schemas.microsoft.com/office/drawing/2014/main" id="{C87E98C0-6053-9701-92D0-4EF9ADBC500C}"/>
              </a:ext>
              <a:ext uri="{C183D7F6-B498-43B3-948B-1728B52AA6E4}">
                <adec:decorative xmlns:adec="http://schemas.microsoft.com/office/drawing/2017/decorative" val="1"/>
              </a:ext>
            </a:extLst>
          </p:cNvPr>
          <p:cNvGrpSpPr/>
          <p:nvPr userDrawn="1"/>
        </p:nvGrpSpPr>
        <p:grpSpPr>
          <a:xfrm flipH="1" flipV="1">
            <a:off x="9063019" y="746716"/>
            <a:ext cx="3597052" cy="2615018"/>
            <a:chOff x="4541453" y="3199533"/>
            <a:chExt cx="3597052" cy="2615018"/>
          </a:xfrm>
        </p:grpSpPr>
        <p:sp>
          <p:nvSpPr>
            <p:cNvPr id="8" name="フリーフォーム:図形 38">
              <a:extLst>
                <a:ext uri="{FF2B5EF4-FFF2-40B4-BE49-F238E27FC236}">
                  <a16:creationId xmlns:a16="http://schemas.microsoft.com/office/drawing/2014/main" id="{C32B1A1D-760B-9D3D-A869-E50FC962A629}"/>
                </a:ext>
              </a:extLst>
            </p:cNvPr>
            <p:cNvSpPr>
              <a:spLocks noChangeAspect="1"/>
            </p:cNvSpPr>
            <p:nvPr/>
          </p:nvSpPr>
          <p:spPr>
            <a:xfrm rot="18900000" flipV="1">
              <a:off x="4602175"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nvGrpSpPr>
            <p:cNvPr id="9" name="グループ 8">
              <a:extLst>
                <a:ext uri="{FF2B5EF4-FFF2-40B4-BE49-F238E27FC236}">
                  <a16:creationId xmlns:a16="http://schemas.microsoft.com/office/drawing/2014/main" id="{D02EF78B-5BDF-8632-B9B1-087DB042EEC7}"/>
                </a:ext>
              </a:extLst>
            </p:cNvPr>
            <p:cNvGrpSpPr/>
            <p:nvPr/>
          </p:nvGrpSpPr>
          <p:grpSpPr>
            <a:xfrm>
              <a:off x="4541453" y="3199533"/>
              <a:ext cx="3478701" cy="2615018"/>
              <a:chOff x="-481151" y="3199533"/>
              <a:chExt cx="3478701" cy="2615018"/>
            </a:xfrm>
          </p:grpSpPr>
          <p:sp>
            <p:nvSpPr>
              <p:cNvPr id="10" name="フリーフォーム:図形 32">
                <a:extLst>
                  <a:ext uri="{FF2B5EF4-FFF2-40B4-BE49-F238E27FC236}">
                    <a16:creationId xmlns:a16="http://schemas.microsoft.com/office/drawing/2014/main" id="{5C54B3E8-515B-0865-9321-DB3793A62240}"/>
                  </a:ext>
                </a:extLst>
              </p:cNvPr>
              <p:cNvSpPr>
                <a:spLocks noChangeAspect="1"/>
              </p:cNvSpPr>
              <p:nvPr userDrawn="1"/>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11" name="円/楕円 10">
                <a:extLst>
                  <a:ext uri="{FF2B5EF4-FFF2-40B4-BE49-F238E27FC236}">
                    <a16:creationId xmlns:a16="http://schemas.microsoft.com/office/drawing/2014/main" id="{56E92718-2CCD-B15D-8DE5-46285BEA256B}"/>
                  </a:ext>
                </a:extLst>
              </p:cNvPr>
              <p:cNvSpPr/>
              <p:nvPr userDrawn="1"/>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grpSp>
      <p:grpSp>
        <p:nvGrpSpPr>
          <p:cNvPr id="19" name="グループ 18">
            <a:extLst>
              <a:ext uri="{FF2B5EF4-FFF2-40B4-BE49-F238E27FC236}">
                <a16:creationId xmlns:a16="http://schemas.microsoft.com/office/drawing/2014/main" id="{AEA0B78B-84F0-8B85-40E8-678689DC13E6}"/>
              </a:ext>
              <a:ext uri="{C183D7F6-B498-43B3-948B-1728B52AA6E4}">
                <adec:decorative xmlns:adec="http://schemas.microsoft.com/office/drawing/2017/decorative" val="1"/>
              </a:ext>
            </a:extLst>
          </p:cNvPr>
          <p:cNvGrpSpPr/>
          <p:nvPr userDrawn="1"/>
        </p:nvGrpSpPr>
        <p:grpSpPr>
          <a:xfrm>
            <a:off x="8723112" y="5088958"/>
            <a:ext cx="1335600" cy="1262947"/>
            <a:chOff x="10145015" y="2343978"/>
            <a:chExt cx="1335600" cy="1262947"/>
          </a:xfrm>
        </p:grpSpPr>
        <p:sp>
          <p:nvSpPr>
            <p:cNvPr id="20" name="フリーフォーム:図形 25">
              <a:extLst>
                <a:ext uri="{FF2B5EF4-FFF2-40B4-BE49-F238E27FC236}">
                  <a16:creationId xmlns:a16="http://schemas.microsoft.com/office/drawing/2014/main" id="{2E5D7C6F-BF77-9B7D-5B12-7AF3ED280B43}"/>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21" name="円/楕円 20">
              <a:extLst>
                <a:ext uri="{FF2B5EF4-FFF2-40B4-BE49-F238E27FC236}">
                  <a16:creationId xmlns:a16="http://schemas.microsoft.com/office/drawing/2014/main" id="{FA599EE6-2673-0AD8-EAE0-45C79326015E}"/>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grpSp>
        <p:nvGrpSpPr>
          <p:cNvPr id="12" name="グループ 11">
            <a:extLst>
              <a:ext uri="{FF2B5EF4-FFF2-40B4-BE49-F238E27FC236}">
                <a16:creationId xmlns:a16="http://schemas.microsoft.com/office/drawing/2014/main" id="{3BDBC526-6DCD-4FF6-8395-D8C22E46E527}"/>
              </a:ext>
              <a:ext uri="{C183D7F6-B498-43B3-948B-1728B52AA6E4}">
                <adec:decorative xmlns:adec="http://schemas.microsoft.com/office/drawing/2017/decorative" val="1"/>
              </a:ext>
            </a:extLst>
          </p:cNvPr>
          <p:cNvGrpSpPr/>
          <p:nvPr/>
        </p:nvGrpSpPr>
        <p:grpSpPr>
          <a:xfrm>
            <a:off x="613998" y="5334748"/>
            <a:ext cx="678135" cy="990000"/>
            <a:chOff x="10490969" y="1448827"/>
            <a:chExt cx="678135" cy="990000"/>
          </a:xfrm>
        </p:grpSpPr>
        <p:sp>
          <p:nvSpPr>
            <p:cNvPr id="13" name="フリーフォーム:図形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solidFill>
                  <a:schemeClr val="tx1"/>
                </a:solidFill>
                <a:latin typeface="Meiryo UI" panose="020B0604030504040204" pitchFamily="50" charset="-128"/>
                <a:ea typeface="Meiryo UI" panose="020B0604030504040204" pitchFamily="50" charset="-128"/>
              </a:endParaRPr>
            </a:p>
          </p:txBody>
        </p:sp>
        <p:sp>
          <p:nvSpPr>
            <p:cNvPr id="14" name="円/楕円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15" name="円/楕円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16" name="フリーフォーム:図形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solidFill>
                  <a:schemeClr val="tx1"/>
                </a:solidFill>
                <a:latin typeface="Meiryo UI" panose="020B0604030504040204" pitchFamily="50" charset="-128"/>
                <a:ea typeface="Meiryo UI" panose="020B0604030504040204" pitchFamily="50" charset="-128"/>
              </a:endParaRPr>
            </a:p>
          </p:txBody>
        </p:sp>
      </p:grpSp>
      <p:sp>
        <p:nvSpPr>
          <p:cNvPr id="2" name="タイトル 1">
            <a:extLst>
              <a:ext uri="{FF2B5EF4-FFF2-40B4-BE49-F238E27FC236}">
                <a16:creationId xmlns:a16="http://schemas.microsoft.com/office/drawing/2014/main" id="{B1A4B040-51E3-4DA0-B21D-EEE173E7536F}"/>
              </a:ext>
            </a:extLst>
          </p:cNvPr>
          <p:cNvSpPr>
            <a:spLocks noGrp="1"/>
          </p:cNvSpPr>
          <p:nvPr>
            <p:ph type="title" hasCustomPrompt="1"/>
          </p:nvPr>
        </p:nvSpPr>
        <p:spPr>
          <a:xfrm>
            <a:off x="550862" y="498474"/>
            <a:ext cx="7960421" cy="1450217"/>
          </a:xfrm>
        </p:spPr>
        <p:txBody>
          <a:bodyPr vert="horz" wrap="square" lIns="0" tIns="0" rIns="0" bIns="0" rtlCol="0" anchor="t" anchorCtr="0">
            <a:normAutofit/>
          </a:bodyPr>
          <a:lstStyle>
            <a:lvl1pPr>
              <a:defRPr lang="ja-JP" sz="4000" dirty="0">
                <a:latin typeface="Meiryo UI" panose="020B0604030504040204" pitchFamily="50" charset="-128"/>
                <a:ea typeface="Meiryo UI" panose="020B0604030504040204" pitchFamily="50" charset="-128"/>
              </a:defRPr>
            </a:lvl1pPr>
          </a:lstStyle>
          <a:p>
            <a:pPr lvl="0" rtl="0">
              <a:lnSpc>
                <a:spcPct val="100000"/>
              </a:lnSpc>
            </a:pPr>
            <a:r>
              <a:rPr lang="ja-JP"/>
              <a:t>クリックしてタイトルを追加</a:t>
            </a:r>
          </a:p>
        </p:txBody>
      </p:sp>
      <p:sp>
        <p:nvSpPr>
          <p:cNvPr id="3" name="コンテンツ プレースホルダー 2">
            <a:extLst>
              <a:ext uri="{FF2B5EF4-FFF2-40B4-BE49-F238E27FC236}">
                <a16:creationId xmlns:a16="http://schemas.microsoft.com/office/drawing/2014/main" id="{F8A2CD90-429B-4A55-B6C8-DD6CE6994118}"/>
              </a:ext>
            </a:extLst>
          </p:cNvPr>
          <p:cNvSpPr>
            <a:spLocks noGrp="1"/>
          </p:cNvSpPr>
          <p:nvPr>
            <p:ph idx="1" hasCustomPrompt="1"/>
          </p:nvPr>
        </p:nvSpPr>
        <p:spPr>
          <a:xfrm>
            <a:off x="581343" y="2103039"/>
            <a:ext cx="7929940" cy="3979625"/>
          </a:xfrm>
        </p:spPr>
        <p:txBody>
          <a:bodyPr rtlCol="0">
            <a:normAutofit/>
          </a:bodyPr>
          <a:lstStyle>
            <a:lvl1pPr>
              <a:defRPr lang="ja-JP" sz="1800">
                <a:solidFill>
                  <a:schemeClr val="tx1"/>
                </a:solidFill>
                <a:latin typeface="Meiryo UI" panose="020B0604030504040204" pitchFamily="50" charset="-128"/>
                <a:ea typeface="Meiryo UI" panose="020B0604030504040204" pitchFamily="50" charset="-128"/>
              </a:defRPr>
            </a:lvl1pPr>
            <a:lvl2pPr>
              <a:defRPr lang="ja-JP" sz="1200">
                <a:solidFill>
                  <a:schemeClr val="tx1"/>
                </a:solidFill>
                <a:latin typeface="Meiryo UI" panose="020B0604030504040204" pitchFamily="50" charset="-128"/>
                <a:ea typeface="Meiryo UI" panose="020B0604030504040204" pitchFamily="50" charset="-128"/>
              </a:defRPr>
            </a:lvl2pPr>
            <a:lvl3pPr>
              <a:defRPr lang="ja-JP" sz="1200">
                <a:solidFill>
                  <a:schemeClr val="tx1"/>
                </a:solidFill>
                <a:latin typeface="Meiryo UI" panose="020B0604030504040204" pitchFamily="50" charset="-128"/>
                <a:ea typeface="Meiryo UI" panose="020B0604030504040204" pitchFamily="50" charset="-128"/>
              </a:defRPr>
            </a:lvl3pPr>
            <a:lvl4pPr>
              <a:defRPr lang="ja-JP" sz="1200">
                <a:solidFill>
                  <a:schemeClr val="tx1"/>
                </a:solidFill>
                <a:latin typeface="Meiryo UI" panose="020B0604030504040204" pitchFamily="50" charset="-128"/>
                <a:ea typeface="Meiryo UI" panose="020B0604030504040204" pitchFamily="50" charset="-128"/>
              </a:defRPr>
            </a:lvl4pPr>
            <a:lvl5pPr>
              <a:defRPr lang="ja-JP" sz="1200">
                <a:solidFill>
                  <a:schemeClr val="tx1"/>
                </a:solidFill>
                <a:latin typeface="Meiryo UI" panose="020B0604030504040204" pitchFamily="50" charset="-128"/>
                <a:ea typeface="Meiryo UI" panose="020B0604030504040204" pitchFamily="50" charset="-128"/>
              </a:defRPr>
            </a:lvl5pPr>
          </a:lstStyle>
          <a:p>
            <a:pPr lvl="0" rtl="0"/>
            <a:r>
              <a:rPr lang="ja-JP"/>
              <a:t>クリックしてコンテンツを追加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4" name="日付プレースホルダー 3">
            <a:extLst>
              <a:ext uri="{FF2B5EF4-FFF2-40B4-BE49-F238E27FC236}">
                <a16:creationId xmlns:a16="http://schemas.microsoft.com/office/drawing/2014/main" id="{4D4EE704-5DCA-484E-85E0-0E3A7B1C5046}"/>
              </a:ext>
            </a:extLst>
          </p:cNvPr>
          <p:cNvSpPr>
            <a:spLocks noGrp="1"/>
          </p:cNvSpPr>
          <p:nvPr>
            <p:ph type="dt" sz="half" idx="10"/>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r>
              <a:rPr lang="en-US"/>
              <a:t>20XX</a:t>
            </a:r>
            <a:endParaRPr lang="en-US" dirty="0"/>
          </a:p>
        </p:txBody>
      </p:sp>
      <p:sp>
        <p:nvSpPr>
          <p:cNvPr id="5" name="フッター プレースホルダー 4">
            <a:extLst>
              <a:ext uri="{FF2B5EF4-FFF2-40B4-BE49-F238E27FC236}">
                <a16:creationId xmlns:a16="http://schemas.microsoft.com/office/drawing/2014/main" id="{4CA69B66-1C18-44A2-93F7-97DED26F24AB}"/>
              </a:ext>
            </a:extLst>
          </p:cNvPr>
          <p:cNvSpPr>
            <a:spLocks noGrp="1"/>
          </p:cNvSpPr>
          <p:nvPr>
            <p:ph type="ftr" sz="quarter"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DBA1B0FB-D917-4C8C-928F-313BD683BF39}" type="slidenum">
              <a:rPr lang="en-US" altLang="ja-JP" smtClean="0"/>
              <a:pPr/>
              <a:t>‹#›</a:t>
            </a:fld>
            <a:endParaRPr lang="en-US" altLang="en-US" dirty="0"/>
          </a:p>
        </p:txBody>
      </p:sp>
    </p:spTree>
    <p:extLst>
      <p:ext uri="{BB962C8B-B14F-4D97-AF65-F5344CB8AC3E}">
        <p14:creationId xmlns:p14="http://schemas.microsoft.com/office/powerpoint/2010/main" val="660994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タイトル + サブタイトル">
    <p:spTree>
      <p:nvGrpSpPr>
        <p:cNvPr id="1" name=""/>
        <p:cNvGrpSpPr/>
        <p:nvPr/>
      </p:nvGrpSpPr>
      <p:grpSpPr>
        <a:xfrm>
          <a:off x="0" y="0"/>
          <a:ext cx="0" cy="0"/>
          <a:chOff x="0" y="0"/>
          <a:chExt cx="0" cy="0"/>
        </a:xfrm>
      </p:grpSpPr>
      <p:sp>
        <p:nvSpPr>
          <p:cNvPr id="8" name="図プレースホルダー 7">
            <a:extLst>
              <a:ext uri="{FF2B5EF4-FFF2-40B4-BE49-F238E27FC236}">
                <a16:creationId xmlns:a16="http://schemas.microsoft.com/office/drawing/2014/main" id="{096D26C0-4AFC-33CC-99BE-317E9A844352}"/>
              </a:ext>
            </a:extLst>
          </p:cNvPr>
          <p:cNvSpPr>
            <a:spLocks noGrp="1"/>
          </p:cNvSpPr>
          <p:nvPr>
            <p:ph type="pic" sz="quarter" idx="13" hasCustomPrompt="1"/>
          </p:nvPr>
        </p:nvSpPr>
        <p:spPr>
          <a:xfrm>
            <a:off x="0" y="0"/>
            <a:ext cx="12192000" cy="6858000"/>
          </a:xfrm>
        </p:spPr>
        <p:txBody>
          <a:bodyPr rtlCol="0"/>
          <a:lstStyle>
            <a:lvl1pPr marL="0" indent="0" algn="ctr">
              <a:buNone/>
              <a:defRPr lang="ja-JP" sz="2000"/>
            </a:lvl1pPr>
          </a:lstStyle>
          <a:p>
            <a:pPr rtl="0"/>
            <a:r>
              <a:rPr lang="ja-JP"/>
              <a:t>アイコンをクリックして画像を挿入</a:t>
            </a:r>
          </a:p>
        </p:txBody>
      </p:sp>
      <p:sp>
        <p:nvSpPr>
          <p:cNvPr id="2" name="タイトル 1">
            <a:extLst>
              <a:ext uri="{FF2B5EF4-FFF2-40B4-BE49-F238E27FC236}">
                <a16:creationId xmlns:a16="http://schemas.microsoft.com/office/drawing/2014/main" id="{32772C41-A024-2F33-1F04-21E003FA7291}"/>
              </a:ext>
            </a:extLst>
          </p:cNvPr>
          <p:cNvSpPr>
            <a:spLocks noGrp="1"/>
          </p:cNvSpPr>
          <p:nvPr>
            <p:ph type="ctrTitle" hasCustomPrompt="1"/>
          </p:nvPr>
        </p:nvSpPr>
        <p:spPr>
          <a:xfrm>
            <a:off x="1524000" y="1376680"/>
            <a:ext cx="9144000" cy="2286000"/>
          </a:xfrm>
        </p:spPr>
        <p:txBody>
          <a:bodyPr rtlCol="0" anchor="b">
            <a:noAutofit/>
          </a:bodyPr>
          <a:lstStyle>
            <a:lvl1pPr algn="ctr">
              <a:defRPr lang="ja-JP" sz="5400"/>
            </a:lvl1pPr>
          </a:lstStyle>
          <a:p>
            <a:pPr rtl="0"/>
            <a:r>
              <a:rPr lang="ja-JP"/>
              <a:t>クリックしてタイトルを追加</a:t>
            </a:r>
          </a:p>
        </p:txBody>
      </p:sp>
      <p:sp>
        <p:nvSpPr>
          <p:cNvPr id="3" name="サブタイトル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524000" y="3799840"/>
            <a:ext cx="9144000" cy="2286000"/>
          </a:xfrm>
        </p:spPr>
        <p:txBody>
          <a:bodyPr rtlCol="0">
            <a:noAutofit/>
          </a:bodyPr>
          <a:lstStyle>
            <a:lvl1pPr marL="0" indent="0" algn="ctr">
              <a:buNone/>
              <a:defRPr lang="ja-JP" sz="1800">
                <a:solidFill>
                  <a:schemeClr val="tx1"/>
                </a:solidFill>
              </a:defRPr>
            </a:lvl1pPr>
            <a:lvl2pPr marL="457200" indent="0" algn="ctr">
              <a:buNone/>
              <a:defRPr lang="ja-JP" sz="2000"/>
            </a:lvl2pPr>
            <a:lvl3pPr marL="914400" indent="0" algn="ctr">
              <a:buNone/>
              <a:defRPr lang="ja-JP" sz="1800"/>
            </a:lvl3pPr>
            <a:lvl4pPr marL="1371600" indent="0" algn="ctr">
              <a:buNone/>
              <a:defRPr lang="ja-JP" sz="1600"/>
            </a:lvl4pPr>
            <a:lvl5pPr marL="1828800" indent="0" algn="ctr">
              <a:buNone/>
              <a:defRPr lang="ja-JP" sz="1600"/>
            </a:lvl5pPr>
            <a:lvl6pPr marL="2286000" indent="0" algn="ctr">
              <a:buNone/>
              <a:defRPr lang="ja-JP" sz="1600"/>
            </a:lvl6pPr>
            <a:lvl7pPr marL="2743200" indent="0" algn="ctr">
              <a:buNone/>
              <a:defRPr lang="ja-JP" sz="1600"/>
            </a:lvl7pPr>
            <a:lvl8pPr marL="3200400" indent="0" algn="ctr">
              <a:buNone/>
              <a:defRPr lang="ja-JP" sz="1600"/>
            </a:lvl8pPr>
            <a:lvl9pPr marL="3657600" indent="0" algn="ctr">
              <a:buNone/>
              <a:defRPr lang="ja-JP" sz="1600"/>
            </a:lvl9pPr>
          </a:lstStyle>
          <a:p>
            <a:pPr rtl="0"/>
            <a:r>
              <a:rPr lang="ja-JP"/>
              <a:t>クリックしてサブタイトルを追加</a:t>
            </a:r>
          </a:p>
        </p:txBody>
      </p:sp>
      <p:sp>
        <p:nvSpPr>
          <p:cNvPr id="4" name="日付プレースホルダー 3">
            <a:extLst>
              <a:ext uri="{FF2B5EF4-FFF2-40B4-BE49-F238E27FC236}">
                <a16:creationId xmlns:a16="http://schemas.microsoft.com/office/drawing/2014/main" id="{C0070940-5919-2C95-2278-32E50BF14DD1}"/>
              </a:ext>
            </a:extLst>
          </p:cNvPr>
          <p:cNvSpPr>
            <a:spLocks noGrp="1"/>
          </p:cNvSpPr>
          <p:nvPr>
            <p:ph type="dt" sz="half" idx="10"/>
          </p:nvPr>
        </p:nvSpPr>
        <p:spPr/>
        <p:txBody>
          <a:bodyPr rtlCol="0"/>
          <a:lstStyle>
            <a:defPPr>
              <a:defRPr lang="ja-JP"/>
            </a:defPPr>
          </a:lstStyle>
          <a:p>
            <a:pPr rtl="0"/>
            <a:r>
              <a:rPr lang="ja-JP"/>
              <a:t>20XX</a:t>
            </a:r>
            <a:endParaRPr lang="ja-JP" dirty="0"/>
          </a:p>
        </p:txBody>
      </p:sp>
      <p:sp>
        <p:nvSpPr>
          <p:cNvPr id="5" name="フッター プレースホルダー 4">
            <a:extLst>
              <a:ext uri="{FF2B5EF4-FFF2-40B4-BE49-F238E27FC236}">
                <a16:creationId xmlns:a16="http://schemas.microsoft.com/office/drawing/2014/main" id="{1957D599-49CF-19FE-6D86-C5EDB765F413}"/>
              </a:ext>
            </a:extLst>
          </p:cNvPr>
          <p:cNvSpPr>
            <a:spLocks noGrp="1"/>
          </p:cNvSpPr>
          <p:nvPr>
            <p:ph type="ftr" sz="quarter" idx="11"/>
          </p:nvPr>
        </p:nvSpPr>
        <p:spPr/>
        <p:txBody>
          <a:bodyPr rtlCol="0"/>
          <a:lstStyle>
            <a:defPPr>
              <a:defRPr lang="ja-JP"/>
            </a:defPPr>
          </a:lstStyle>
          <a:p>
            <a:pPr rtl="0"/>
            <a:endParaRPr lang="ja-JP" dirty="0"/>
          </a:p>
        </p:txBody>
      </p:sp>
      <p:sp>
        <p:nvSpPr>
          <p:cNvPr id="6" name="スライド番号プレースホルダー 5">
            <a:extLst>
              <a:ext uri="{FF2B5EF4-FFF2-40B4-BE49-F238E27FC236}">
                <a16:creationId xmlns:a16="http://schemas.microsoft.com/office/drawing/2014/main" id="{28931DF1-1C8D-86B9-BFDD-098FFC00FDC2}"/>
              </a:ext>
            </a:extLst>
          </p:cNvPr>
          <p:cNvSpPr>
            <a:spLocks noGrp="1"/>
          </p:cNvSpPr>
          <p:nvPr>
            <p:ph type="sldNum" sz="quarter" idx="12"/>
          </p:nvPr>
        </p:nvSpPr>
        <p:spPr/>
        <p:txBody>
          <a:bodyPr rtlCol="0"/>
          <a:lstStyle>
            <a:defPPr>
              <a:defRPr lang="ja-JP"/>
            </a:defPPr>
          </a:lstStyle>
          <a:p>
            <a:pPr rtl="0"/>
            <a:fld id="{CBD12358-51D2-46B3-9BDE-DF29528B9454}" type="slidenum">
              <a:rPr lang="ja-JP" smtClean="0"/>
              <a:t>‹#›</a:t>
            </a:fld>
            <a:endParaRPr lang="ja-JP" dirty="0"/>
          </a:p>
        </p:txBody>
      </p:sp>
    </p:spTree>
    <p:extLst>
      <p:ext uri="{BB962C8B-B14F-4D97-AF65-F5344CB8AC3E}">
        <p14:creationId xmlns:p14="http://schemas.microsoft.com/office/powerpoint/2010/main" val="353552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コンテンツ 1">
    <p:spTree>
      <p:nvGrpSpPr>
        <p:cNvPr id="1" name=""/>
        <p:cNvGrpSpPr/>
        <p:nvPr/>
      </p:nvGrpSpPr>
      <p:grpSpPr>
        <a:xfrm>
          <a:off x="0" y="0"/>
          <a:ext cx="0" cy="0"/>
          <a:chOff x="0" y="0"/>
          <a:chExt cx="0" cy="0"/>
        </a:xfrm>
      </p:grpSpPr>
      <p:sp>
        <p:nvSpPr>
          <p:cNvPr id="22" name="円/楕円 21">
            <a:extLst>
              <a:ext uri="{FF2B5EF4-FFF2-40B4-BE49-F238E27FC236}">
                <a16:creationId xmlns:a16="http://schemas.microsoft.com/office/drawing/2014/main" id="{94729CA3-91C4-4A89-9448-A2F0E409177A}"/>
              </a:ext>
              <a:ext uri="{C183D7F6-B498-43B3-948B-1728B52AA6E4}">
                <adec:decorative xmlns:adec="http://schemas.microsoft.com/office/drawing/2017/decorative" val="1"/>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nvGrpSpPr>
          <p:cNvPr id="13" name="グループ 12">
            <a:extLst>
              <a:ext uri="{FF2B5EF4-FFF2-40B4-BE49-F238E27FC236}">
                <a16:creationId xmlns:a16="http://schemas.microsoft.com/office/drawing/2014/main" id="{168347B7-45FA-4A01-924D-DC385B720B3E}"/>
              </a:ext>
              <a:ext uri="{C183D7F6-B498-43B3-948B-1728B52AA6E4}">
                <adec:decorative xmlns:adec="http://schemas.microsoft.com/office/drawing/2017/decorative" val="1"/>
              </a:ext>
            </a:extLst>
          </p:cNvPr>
          <p:cNvGrpSpPr/>
          <p:nvPr/>
        </p:nvGrpSpPr>
        <p:grpSpPr>
          <a:xfrm>
            <a:off x="331786" y="5528198"/>
            <a:ext cx="631474" cy="667800"/>
            <a:chOff x="2994153" y="1378666"/>
            <a:chExt cx="631474" cy="667800"/>
          </a:xfrm>
        </p:grpSpPr>
        <p:sp>
          <p:nvSpPr>
            <p:cNvPr id="20" name="フリーフォーム:図形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21" name="円/楕円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sp>
        <p:nvSpPr>
          <p:cNvPr id="2" name="タイトル 1">
            <a:extLst>
              <a:ext uri="{FF2B5EF4-FFF2-40B4-BE49-F238E27FC236}">
                <a16:creationId xmlns:a16="http://schemas.microsoft.com/office/drawing/2014/main" id="{8978E540-142B-4A82-9C3F-E61BC190AEED}"/>
              </a:ext>
            </a:extLst>
          </p:cNvPr>
          <p:cNvSpPr>
            <a:spLocks noGrp="1"/>
          </p:cNvSpPr>
          <p:nvPr>
            <p:ph type="title" hasCustomPrompt="1"/>
          </p:nvPr>
        </p:nvSpPr>
        <p:spPr>
          <a:xfrm>
            <a:off x="550863" y="508635"/>
            <a:ext cx="11090274" cy="1332000"/>
          </a:xfrm>
        </p:spPr>
        <p:txBody>
          <a:bodyPr rtlCol="0">
            <a:normAutofit/>
          </a:bodyPr>
          <a:lstStyle>
            <a:lvl1pPr>
              <a:lnSpc>
                <a:spcPct val="100000"/>
              </a:lnSpc>
              <a:defRPr lang="ja-JP" sz="4000">
                <a:latin typeface="Meiryo UI" panose="020B0604030504040204" pitchFamily="50" charset="-128"/>
                <a:ea typeface="Meiryo UI" panose="020B0604030504040204" pitchFamily="50" charset="-128"/>
              </a:defRPr>
            </a:lvl1pPr>
          </a:lstStyle>
          <a:p>
            <a:pPr rtl="0"/>
            <a:r>
              <a:rPr lang="ja-JP"/>
              <a:t>クリックしてタイトルを追加</a:t>
            </a:r>
          </a:p>
        </p:txBody>
      </p:sp>
      <p:sp>
        <p:nvSpPr>
          <p:cNvPr id="3" name="コンテンツ プレースホルダー 2">
            <a:extLst>
              <a:ext uri="{FF2B5EF4-FFF2-40B4-BE49-F238E27FC236}">
                <a16:creationId xmlns:a16="http://schemas.microsoft.com/office/drawing/2014/main" id="{02C6BF36-D4F5-4363-B440-BDAE50BBD4B6}"/>
              </a:ext>
            </a:extLst>
          </p:cNvPr>
          <p:cNvSpPr>
            <a:spLocks noGrp="1"/>
          </p:cNvSpPr>
          <p:nvPr>
            <p:ph sz="half" idx="1" hasCustomPrompt="1"/>
          </p:nvPr>
        </p:nvSpPr>
        <p:spPr>
          <a:xfrm>
            <a:off x="550862" y="2097175"/>
            <a:ext cx="5435600" cy="3995650"/>
          </a:xfrm>
        </p:spPr>
        <p:txBody>
          <a:bodyPr rtlCol="0">
            <a:normAutofit/>
          </a:bodyPr>
          <a:lstStyle>
            <a:lvl1pPr marL="0" indent="0">
              <a:spcBef>
                <a:spcPts val="1000"/>
              </a:spcBef>
              <a:buNone/>
              <a:defRPr lang="ja-JP" sz="1800">
                <a:solidFill>
                  <a:schemeClr val="tx1"/>
                </a:solidFill>
                <a:latin typeface="Meiryo UI" panose="020B0604030504040204" pitchFamily="50" charset="-128"/>
                <a:ea typeface="Meiryo UI" panose="020B0604030504040204" pitchFamily="50" charset="-128"/>
              </a:defRPr>
            </a:lvl1pPr>
            <a:lvl2pPr marL="228600">
              <a:spcBef>
                <a:spcPts val="1000"/>
              </a:spcBef>
              <a:defRPr lang="ja-JP" sz="1800">
                <a:solidFill>
                  <a:schemeClr val="tx1"/>
                </a:solidFill>
                <a:latin typeface="Meiryo UI" panose="020B0604030504040204" pitchFamily="50" charset="-128"/>
                <a:ea typeface="Meiryo UI" panose="020B0604030504040204" pitchFamily="50" charset="-128"/>
              </a:defRPr>
            </a:lvl2pPr>
            <a:lvl3pPr marL="411480" indent="-228600">
              <a:spcBef>
                <a:spcPts val="1000"/>
              </a:spcBef>
              <a:defRPr lang="ja-JP" sz="1800">
                <a:solidFill>
                  <a:schemeClr val="tx1"/>
                </a:solidFill>
                <a:latin typeface="Meiryo UI" panose="020B0604030504040204" pitchFamily="50" charset="-128"/>
                <a:ea typeface="Meiryo UI" panose="020B0604030504040204" pitchFamily="50" charset="-128"/>
              </a:defRPr>
            </a:lvl3pPr>
            <a:lvl4pPr marL="594360">
              <a:spcBef>
                <a:spcPts val="1000"/>
              </a:spcBef>
              <a:defRPr lang="ja-JP" sz="1800">
                <a:solidFill>
                  <a:schemeClr val="tx1"/>
                </a:solidFill>
                <a:latin typeface="Meiryo UI" panose="020B0604030504040204" pitchFamily="50" charset="-128"/>
                <a:ea typeface="Meiryo UI" panose="020B0604030504040204" pitchFamily="50" charset="-128"/>
              </a:defRPr>
            </a:lvl4pPr>
            <a:lvl5pPr marL="777240">
              <a:spcBef>
                <a:spcPts val="1000"/>
              </a:spcBef>
              <a:defRPr lang="ja-JP" sz="1800">
                <a:solidFill>
                  <a:schemeClr val="tx1"/>
                </a:solidFill>
                <a:latin typeface="Meiryo UI" panose="020B0604030504040204" pitchFamily="50" charset="-128"/>
                <a:ea typeface="Meiryo UI" panose="020B0604030504040204" pitchFamily="50" charset="-128"/>
              </a:defRPr>
            </a:lvl5pPr>
          </a:lstStyle>
          <a:p>
            <a:pPr lvl="0" rtl="0"/>
            <a:r>
              <a:rPr lang="ja-JP"/>
              <a:t>クリックしてコンテンツを追加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11" name="コンテンツ プレースホルダー 2">
            <a:extLst>
              <a:ext uri="{FF2B5EF4-FFF2-40B4-BE49-F238E27FC236}">
                <a16:creationId xmlns:a16="http://schemas.microsoft.com/office/drawing/2014/main" id="{6B65629D-0977-C0EA-5E0B-C4822F43DAEE}"/>
              </a:ext>
            </a:extLst>
          </p:cNvPr>
          <p:cNvSpPr>
            <a:spLocks noGrp="1"/>
          </p:cNvSpPr>
          <p:nvPr>
            <p:ph sz="half" idx="13" hasCustomPrompt="1"/>
          </p:nvPr>
        </p:nvSpPr>
        <p:spPr>
          <a:xfrm>
            <a:off x="6205540" y="2097175"/>
            <a:ext cx="5435600" cy="3995650"/>
          </a:xfrm>
        </p:spPr>
        <p:txBody>
          <a:bodyPr rtlCol="0">
            <a:normAutofit/>
          </a:bodyPr>
          <a:lstStyle>
            <a:lvl1pPr marL="0" indent="0">
              <a:spcBef>
                <a:spcPts val="1000"/>
              </a:spcBef>
              <a:buNone/>
              <a:defRPr lang="ja-JP" sz="1800">
                <a:solidFill>
                  <a:schemeClr val="tx1"/>
                </a:solidFill>
                <a:latin typeface="Meiryo UI" panose="020B0604030504040204" pitchFamily="50" charset="-128"/>
                <a:ea typeface="Meiryo UI" panose="020B0604030504040204" pitchFamily="50" charset="-128"/>
              </a:defRPr>
            </a:lvl1pPr>
            <a:lvl2pPr marL="228600">
              <a:spcBef>
                <a:spcPts val="1000"/>
              </a:spcBef>
              <a:defRPr lang="ja-JP" sz="1800">
                <a:solidFill>
                  <a:schemeClr val="tx1"/>
                </a:solidFill>
                <a:latin typeface="Meiryo UI" panose="020B0604030504040204" pitchFamily="50" charset="-128"/>
                <a:ea typeface="Meiryo UI" panose="020B0604030504040204" pitchFamily="50" charset="-128"/>
              </a:defRPr>
            </a:lvl2pPr>
            <a:lvl3pPr marL="411480" indent="-228600">
              <a:spcBef>
                <a:spcPts val="1000"/>
              </a:spcBef>
              <a:defRPr lang="ja-JP" sz="1800">
                <a:solidFill>
                  <a:schemeClr val="tx1"/>
                </a:solidFill>
                <a:latin typeface="Meiryo UI" panose="020B0604030504040204" pitchFamily="50" charset="-128"/>
                <a:ea typeface="Meiryo UI" panose="020B0604030504040204" pitchFamily="50" charset="-128"/>
              </a:defRPr>
            </a:lvl3pPr>
            <a:lvl4pPr marL="594360">
              <a:spcBef>
                <a:spcPts val="1000"/>
              </a:spcBef>
              <a:defRPr lang="ja-JP" sz="1800">
                <a:solidFill>
                  <a:schemeClr val="tx1"/>
                </a:solidFill>
                <a:latin typeface="Meiryo UI" panose="020B0604030504040204" pitchFamily="50" charset="-128"/>
                <a:ea typeface="Meiryo UI" panose="020B0604030504040204" pitchFamily="50" charset="-128"/>
              </a:defRPr>
            </a:lvl4pPr>
            <a:lvl5pPr marL="777240">
              <a:spcBef>
                <a:spcPts val="1000"/>
              </a:spcBef>
              <a:defRPr lang="ja-JP" sz="1800">
                <a:solidFill>
                  <a:schemeClr val="tx1"/>
                </a:solidFill>
                <a:latin typeface="Meiryo UI" panose="020B0604030504040204" pitchFamily="50" charset="-128"/>
                <a:ea typeface="Meiryo UI" panose="020B0604030504040204" pitchFamily="50" charset="-128"/>
              </a:defRPr>
            </a:lvl5pPr>
          </a:lstStyle>
          <a:p>
            <a:pPr lvl="0" rtl="0"/>
            <a:r>
              <a:rPr lang="ja-JP"/>
              <a:t>クリックしてコンテンツを追加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5" name="日付プレースホルダー 4">
            <a:extLst>
              <a:ext uri="{FF2B5EF4-FFF2-40B4-BE49-F238E27FC236}">
                <a16:creationId xmlns:a16="http://schemas.microsoft.com/office/drawing/2014/main" id="{BB99A8AF-0998-4613-B1D8-C14ECBFFDF67}"/>
              </a:ext>
            </a:extLst>
          </p:cNvPr>
          <p:cNvSpPr>
            <a:spLocks noGrp="1"/>
          </p:cNvSpPr>
          <p:nvPr>
            <p:ph type="dt" sz="half" idx="10"/>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r>
              <a:rPr lang="en-US"/>
              <a:t>20XX</a:t>
            </a:r>
            <a:endParaRPr lang="en-US" dirty="0"/>
          </a:p>
        </p:txBody>
      </p:sp>
      <p:sp>
        <p:nvSpPr>
          <p:cNvPr id="6" name="フッター プレースホルダー 5">
            <a:extLst>
              <a:ext uri="{FF2B5EF4-FFF2-40B4-BE49-F238E27FC236}">
                <a16:creationId xmlns:a16="http://schemas.microsoft.com/office/drawing/2014/main" id="{66E44EAA-B8A9-4428-A9DF-1174DA940990}"/>
              </a:ext>
            </a:extLst>
          </p:cNvPr>
          <p:cNvSpPr>
            <a:spLocks noGrp="1"/>
          </p:cNvSpPr>
          <p:nvPr>
            <p:ph type="ftr" sz="quarter"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DBA1B0FB-D917-4C8C-928F-313BD683BF39}" type="slidenum">
              <a:rPr lang="en-US" altLang="ja-JP" smtClean="0"/>
              <a:pPr/>
              <a:t>‹#›</a:t>
            </a:fld>
            <a:endParaRPr lang="en-US" altLang="en-US" dirty="0"/>
          </a:p>
        </p:txBody>
      </p:sp>
    </p:spTree>
    <p:extLst>
      <p:ext uri="{BB962C8B-B14F-4D97-AF65-F5344CB8AC3E}">
        <p14:creationId xmlns:p14="http://schemas.microsoft.com/office/powerpoint/2010/main" val="1806119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コンテンツ">
    <p:spTree>
      <p:nvGrpSpPr>
        <p:cNvPr id="1" name=""/>
        <p:cNvGrpSpPr/>
        <p:nvPr/>
      </p:nvGrpSpPr>
      <p:grpSpPr>
        <a:xfrm>
          <a:off x="0" y="0"/>
          <a:ext cx="0" cy="0"/>
          <a:chOff x="0" y="0"/>
          <a:chExt cx="0" cy="0"/>
        </a:xfrm>
      </p:grpSpPr>
      <p:sp>
        <p:nvSpPr>
          <p:cNvPr id="22" name="円/楕円 21">
            <a:extLst>
              <a:ext uri="{FF2B5EF4-FFF2-40B4-BE49-F238E27FC236}">
                <a16:creationId xmlns:a16="http://schemas.microsoft.com/office/drawing/2014/main" id="{94729CA3-91C4-4A89-9448-A2F0E409177A}"/>
              </a:ext>
              <a:ext uri="{C183D7F6-B498-43B3-948B-1728B52AA6E4}">
                <adec:decorative xmlns:adec="http://schemas.microsoft.com/office/drawing/2017/decorative" val="1"/>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8978E540-142B-4A82-9C3F-E61BC190AEED}"/>
              </a:ext>
            </a:extLst>
          </p:cNvPr>
          <p:cNvSpPr>
            <a:spLocks noGrp="1"/>
          </p:cNvSpPr>
          <p:nvPr>
            <p:ph type="title" hasCustomPrompt="1"/>
          </p:nvPr>
        </p:nvSpPr>
        <p:spPr>
          <a:xfrm>
            <a:off x="550863" y="488315"/>
            <a:ext cx="11090274" cy="1332000"/>
          </a:xfrm>
        </p:spPr>
        <p:txBody>
          <a:bodyPr rtlCol="0">
            <a:normAutofit/>
          </a:bodyPr>
          <a:lstStyle>
            <a:lvl1pPr>
              <a:lnSpc>
                <a:spcPct val="100000"/>
              </a:lnSpc>
              <a:defRPr lang="ja-JP" sz="4000">
                <a:latin typeface="Meiryo UI" panose="020B0604030504040204" pitchFamily="50" charset="-128"/>
                <a:ea typeface="Meiryo UI" panose="020B0604030504040204" pitchFamily="50" charset="-128"/>
              </a:defRPr>
            </a:lvl1pPr>
          </a:lstStyle>
          <a:p>
            <a:pPr rtl="0"/>
            <a:r>
              <a:rPr lang="ja-JP"/>
              <a:t>クリックしてタイトルを追加</a:t>
            </a:r>
          </a:p>
        </p:txBody>
      </p:sp>
      <p:grpSp>
        <p:nvGrpSpPr>
          <p:cNvPr id="11" name="グループ 10">
            <a:extLst>
              <a:ext uri="{FF2B5EF4-FFF2-40B4-BE49-F238E27FC236}">
                <a16:creationId xmlns:a16="http://schemas.microsoft.com/office/drawing/2014/main" id="{6EFC6ED4-22DD-0C3B-D15A-218307AB6DF2}"/>
              </a:ext>
              <a:ext uri="{C183D7F6-B498-43B3-948B-1728B52AA6E4}">
                <adec:decorative xmlns:adec="http://schemas.microsoft.com/office/drawing/2017/decorative" val="1"/>
              </a:ext>
            </a:extLst>
          </p:cNvPr>
          <p:cNvGrpSpPr/>
          <p:nvPr userDrawn="1"/>
        </p:nvGrpSpPr>
        <p:grpSpPr>
          <a:xfrm>
            <a:off x="10379261" y="2030035"/>
            <a:ext cx="1335600" cy="1262947"/>
            <a:chOff x="10145015" y="2343978"/>
            <a:chExt cx="1335600" cy="1262947"/>
          </a:xfrm>
        </p:grpSpPr>
        <p:sp>
          <p:nvSpPr>
            <p:cNvPr id="12" name="フリーフォーム:図形 25">
              <a:extLst>
                <a:ext uri="{FF2B5EF4-FFF2-40B4-BE49-F238E27FC236}">
                  <a16:creationId xmlns:a16="http://schemas.microsoft.com/office/drawing/2014/main" id="{E4CD0F67-4BE8-1120-FCAE-806F9E18DD58}"/>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14" name="円/楕円 13">
              <a:extLst>
                <a:ext uri="{FF2B5EF4-FFF2-40B4-BE49-F238E27FC236}">
                  <a16:creationId xmlns:a16="http://schemas.microsoft.com/office/drawing/2014/main" id="{59B74B85-E3CB-E24E-54C6-AB161411D93A}"/>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sp>
        <p:nvSpPr>
          <p:cNvPr id="15" name="フリーフォーム:図形 21">
            <a:extLst>
              <a:ext uri="{FF2B5EF4-FFF2-40B4-BE49-F238E27FC236}">
                <a16:creationId xmlns:a16="http://schemas.microsoft.com/office/drawing/2014/main" id="{5781DEED-6608-D622-CA5E-C91FD8645ED6}"/>
              </a:ext>
              <a:ext uri="{C183D7F6-B498-43B3-948B-1728B52AA6E4}">
                <adec:decorative xmlns:adec="http://schemas.microsoft.com/office/drawing/2017/decorative" val="1"/>
              </a:ext>
            </a:extLst>
          </p:cNvPr>
          <p:cNvSpPr>
            <a:spLocks noChangeAspect="1"/>
          </p:cNvSpPr>
          <p:nvPr userDrawn="1"/>
        </p:nvSpPr>
        <p:spPr>
          <a:xfrm>
            <a:off x="4295775" y="0"/>
            <a:ext cx="360000" cy="274638"/>
          </a:xfrm>
          <a:custGeom>
            <a:avLst/>
            <a:gdLst>
              <a:gd name="connsiteX0" fmla="*/ 30714 w 360000"/>
              <a:gd name="connsiteY0" fmla="*/ 0 h 274638"/>
              <a:gd name="connsiteX1" fmla="*/ 329286 w 360000"/>
              <a:gd name="connsiteY1" fmla="*/ 0 h 274638"/>
              <a:gd name="connsiteX2" fmla="*/ 345855 w 360000"/>
              <a:gd name="connsiteY2" fmla="*/ 24574 h 274638"/>
              <a:gd name="connsiteX3" fmla="*/ 360000 w 360000"/>
              <a:gd name="connsiteY3" fmla="*/ 94638 h 274638"/>
              <a:gd name="connsiteX4" fmla="*/ 180000 w 360000"/>
              <a:gd name="connsiteY4" fmla="*/ 274638 h 274638"/>
              <a:gd name="connsiteX5" fmla="*/ 0 w 360000"/>
              <a:gd name="connsiteY5" fmla="*/ 94638 h 274638"/>
              <a:gd name="connsiteX6" fmla="*/ 14145 w 360000"/>
              <a:gd name="connsiteY6" fmla="*/ 24574 h 27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0" h="274638">
                <a:moveTo>
                  <a:pt x="30714" y="0"/>
                </a:moveTo>
                <a:lnTo>
                  <a:pt x="329286" y="0"/>
                </a:lnTo>
                <a:lnTo>
                  <a:pt x="345855" y="24574"/>
                </a:lnTo>
                <a:cubicBezTo>
                  <a:pt x="354963" y="46109"/>
                  <a:pt x="360000" y="69785"/>
                  <a:pt x="360000" y="94638"/>
                </a:cubicBezTo>
                <a:cubicBezTo>
                  <a:pt x="360000" y="194049"/>
                  <a:pt x="279411" y="274638"/>
                  <a:pt x="180000" y="274638"/>
                </a:cubicBezTo>
                <a:cubicBezTo>
                  <a:pt x="80589" y="274638"/>
                  <a:pt x="0" y="194049"/>
                  <a:pt x="0" y="94638"/>
                </a:cubicBezTo>
                <a:cubicBezTo>
                  <a:pt x="0" y="69785"/>
                  <a:pt x="5037" y="46109"/>
                  <a:pt x="14145" y="24574"/>
                </a:cubicBezTo>
                <a:close/>
              </a:path>
            </a:pathLst>
          </a:cu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nvGrpSpPr>
          <p:cNvPr id="13" name="グループ 12">
            <a:extLst>
              <a:ext uri="{FF2B5EF4-FFF2-40B4-BE49-F238E27FC236}">
                <a16:creationId xmlns:a16="http://schemas.microsoft.com/office/drawing/2014/main" id="{168347B7-45FA-4A01-924D-DC385B720B3E}"/>
              </a:ext>
              <a:ext uri="{C183D7F6-B498-43B3-948B-1728B52AA6E4}">
                <adec:decorative xmlns:adec="http://schemas.microsoft.com/office/drawing/2017/decorative" val="1"/>
              </a:ext>
            </a:extLst>
          </p:cNvPr>
          <p:cNvGrpSpPr/>
          <p:nvPr/>
        </p:nvGrpSpPr>
        <p:grpSpPr>
          <a:xfrm>
            <a:off x="331786" y="5528198"/>
            <a:ext cx="631474" cy="667800"/>
            <a:chOff x="2994153" y="1378666"/>
            <a:chExt cx="631474" cy="667800"/>
          </a:xfrm>
        </p:grpSpPr>
        <p:sp>
          <p:nvSpPr>
            <p:cNvPr id="20" name="フリーフォーム:図形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21" name="円/楕円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sp>
        <p:nvSpPr>
          <p:cNvPr id="3" name="コンテンツ プレースホルダー 2">
            <a:extLst>
              <a:ext uri="{FF2B5EF4-FFF2-40B4-BE49-F238E27FC236}">
                <a16:creationId xmlns:a16="http://schemas.microsoft.com/office/drawing/2014/main" id="{02C6BF36-D4F5-4363-B440-BDAE50BBD4B6}"/>
              </a:ext>
            </a:extLst>
          </p:cNvPr>
          <p:cNvSpPr>
            <a:spLocks noGrp="1"/>
          </p:cNvSpPr>
          <p:nvPr>
            <p:ph sz="half" idx="1" hasCustomPrompt="1"/>
          </p:nvPr>
        </p:nvSpPr>
        <p:spPr>
          <a:xfrm>
            <a:off x="550862" y="1965095"/>
            <a:ext cx="5435600" cy="3995650"/>
          </a:xfrm>
        </p:spPr>
        <p:txBody>
          <a:bodyPr rtlCol="0">
            <a:normAutofit/>
          </a:bodyPr>
          <a:lstStyle>
            <a:lvl1pPr marL="0" indent="0">
              <a:buNone/>
              <a:defRPr lang="ja-JP" sz="1800">
                <a:solidFill>
                  <a:schemeClr val="tx1"/>
                </a:solidFill>
                <a:latin typeface="Meiryo UI" panose="020B0604030504040204" pitchFamily="50" charset="-128"/>
                <a:ea typeface="Meiryo UI" panose="020B0604030504040204" pitchFamily="50" charset="-128"/>
              </a:defRPr>
            </a:lvl1pPr>
            <a:lvl2pPr>
              <a:defRPr lang="ja-JP" sz="1800">
                <a:solidFill>
                  <a:schemeClr val="tx1"/>
                </a:solidFill>
                <a:latin typeface="Meiryo UI" panose="020B0604030504040204" pitchFamily="50" charset="-128"/>
                <a:ea typeface="Meiryo UI" panose="020B0604030504040204" pitchFamily="50" charset="-128"/>
              </a:defRPr>
            </a:lvl2pPr>
            <a:lvl3pPr>
              <a:defRPr lang="ja-JP" sz="1800">
                <a:solidFill>
                  <a:schemeClr val="tx1"/>
                </a:solidFill>
                <a:latin typeface="Meiryo UI" panose="020B0604030504040204" pitchFamily="50" charset="-128"/>
                <a:ea typeface="Meiryo UI" panose="020B0604030504040204" pitchFamily="50" charset="-128"/>
              </a:defRPr>
            </a:lvl3pPr>
            <a:lvl4pPr>
              <a:defRPr lang="ja-JP" sz="1800">
                <a:solidFill>
                  <a:schemeClr val="tx1"/>
                </a:solidFill>
                <a:latin typeface="Meiryo UI" panose="020B0604030504040204" pitchFamily="50" charset="-128"/>
                <a:ea typeface="Meiryo UI" panose="020B0604030504040204" pitchFamily="50" charset="-128"/>
              </a:defRPr>
            </a:lvl4pPr>
            <a:lvl5pPr>
              <a:defRPr lang="ja-JP" sz="1800">
                <a:solidFill>
                  <a:schemeClr val="tx1"/>
                </a:solidFill>
                <a:latin typeface="Meiryo UI" panose="020B0604030504040204" pitchFamily="50" charset="-128"/>
                <a:ea typeface="Meiryo UI" panose="020B0604030504040204" pitchFamily="50" charset="-128"/>
              </a:defRPr>
            </a:lvl5pPr>
          </a:lstStyle>
          <a:p>
            <a:pPr lvl="0" rtl="0"/>
            <a:r>
              <a:rPr lang="ja-JP"/>
              <a:t>クリックしてコンテンツを追加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16" name="コンテンツ プレースホルダー 2">
            <a:extLst>
              <a:ext uri="{FF2B5EF4-FFF2-40B4-BE49-F238E27FC236}">
                <a16:creationId xmlns:a16="http://schemas.microsoft.com/office/drawing/2014/main" id="{C4B946DE-F802-2F36-2789-09D7F8604081}"/>
              </a:ext>
            </a:extLst>
          </p:cNvPr>
          <p:cNvSpPr>
            <a:spLocks noGrp="1"/>
          </p:cNvSpPr>
          <p:nvPr>
            <p:ph sz="half" idx="13" hasCustomPrompt="1"/>
          </p:nvPr>
        </p:nvSpPr>
        <p:spPr>
          <a:xfrm>
            <a:off x="6301305" y="1965095"/>
            <a:ext cx="5339397" cy="3995650"/>
          </a:xfrm>
        </p:spPr>
        <p:txBody>
          <a:bodyPr rtlCol="0">
            <a:normAutofit/>
          </a:bodyPr>
          <a:lstStyle>
            <a:lvl1pPr marL="0" indent="0">
              <a:buNone/>
              <a:defRPr lang="ja-JP" sz="1800">
                <a:solidFill>
                  <a:schemeClr val="tx1"/>
                </a:solidFill>
                <a:latin typeface="Meiryo UI" panose="020B0604030504040204" pitchFamily="50" charset="-128"/>
                <a:ea typeface="Meiryo UI" panose="020B0604030504040204" pitchFamily="50" charset="-128"/>
              </a:defRPr>
            </a:lvl1pPr>
            <a:lvl2pPr>
              <a:defRPr lang="ja-JP" sz="1800">
                <a:solidFill>
                  <a:schemeClr val="tx1"/>
                </a:solidFill>
                <a:latin typeface="Meiryo UI" panose="020B0604030504040204" pitchFamily="50" charset="-128"/>
                <a:ea typeface="Meiryo UI" panose="020B0604030504040204" pitchFamily="50" charset="-128"/>
              </a:defRPr>
            </a:lvl2pPr>
            <a:lvl3pPr>
              <a:defRPr lang="ja-JP" sz="1800">
                <a:solidFill>
                  <a:schemeClr val="tx1"/>
                </a:solidFill>
                <a:latin typeface="Meiryo UI" panose="020B0604030504040204" pitchFamily="50" charset="-128"/>
                <a:ea typeface="Meiryo UI" panose="020B0604030504040204" pitchFamily="50" charset="-128"/>
              </a:defRPr>
            </a:lvl3pPr>
            <a:lvl4pPr>
              <a:defRPr lang="ja-JP" sz="1800">
                <a:solidFill>
                  <a:schemeClr val="tx1"/>
                </a:solidFill>
                <a:latin typeface="Meiryo UI" panose="020B0604030504040204" pitchFamily="50" charset="-128"/>
                <a:ea typeface="Meiryo UI" panose="020B0604030504040204" pitchFamily="50" charset="-128"/>
              </a:defRPr>
            </a:lvl4pPr>
            <a:lvl5pPr>
              <a:defRPr lang="ja-JP" sz="1800">
                <a:solidFill>
                  <a:schemeClr val="tx1"/>
                </a:solidFill>
                <a:latin typeface="Meiryo UI" panose="020B0604030504040204" pitchFamily="50" charset="-128"/>
                <a:ea typeface="Meiryo UI" panose="020B0604030504040204" pitchFamily="50" charset="-128"/>
              </a:defRPr>
            </a:lvl5pPr>
          </a:lstStyle>
          <a:p>
            <a:pPr lvl="0" rtl="0"/>
            <a:r>
              <a:rPr lang="ja-JP"/>
              <a:t>クリックしてコンテンツを追加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5" name="日付プレースホルダー 4">
            <a:extLst>
              <a:ext uri="{FF2B5EF4-FFF2-40B4-BE49-F238E27FC236}">
                <a16:creationId xmlns:a16="http://schemas.microsoft.com/office/drawing/2014/main" id="{BB99A8AF-0998-4613-B1D8-C14ECBFFDF67}"/>
              </a:ext>
            </a:extLst>
          </p:cNvPr>
          <p:cNvSpPr>
            <a:spLocks noGrp="1"/>
          </p:cNvSpPr>
          <p:nvPr>
            <p:ph type="dt" sz="half" idx="10"/>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r>
              <a:rPr lang="en-US"/>
              <a:t>20XX</a:t>
            </a:r>
            <a:endParaRPr lang="en-US" dirty="0"/>
          </a:p>
        </p:txBody>
      </p:sp>
      <p:sp>
        <p:nvSpPr>
          <p:cNvPr id="6" name="フッター プレースホルダー 5">
            <a:extLst>
              <a:ext uri="{FF2B5EF4-FFF2-40B4-BE49-F238E27FC236}">
                <a16:creationId xmlns:a16="http://schemas.microsoft.com/office/drawing/2014/main" id="{66E44EAA-B8A9-4428-A9DF-1174DA940990}"/>
              </a:ext>
            </a:extLst>
          </p:cNvPr>
          <p:cNvSpPr>
            <a:spLocks noGrp="1"/>
          </p:cNvSpPr>
          <p:nvPr>
            <p:ph type="ftr" sz="quarter"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DBA1B0FB-D917-4C8C-928F-313BD683BF39}" type="slidenum">
              <a:rPr lang="en-US" altLang="ja-JP" smtClean="0"/>
              <a:pPr/>
              <a:t>‹#›</a:t>
            </a:fld>
            <a:endParaRPr lang="en-US" altLang="en-US" dirty="0"/>
          </a:p>
        </p:txBody>
      </p:sp>
    </p:spTree>
    <p:extLst>
      <p:ext uri="{BB962C8B-B14F-4D97-AF65-F5344CB8AC3E}">
        <p14:creationId xmlns:p14="http://schemas.microsoft.com/office/powerpoint/2010/main" val="3617165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結び">
    <p:spTree>
      <p:nvGrpSpPr>
        <p:cNvPr id="1" name=""/>
        <p:cNvGrpSpPr/>
        <p:nvPr/>
      </p:nvGrpSpPr>
      <p:grpSpPr>
        <a:xfrm>
          <a:off x="0" y="0"/>
          <a:ext cx="0" cy="0"/>
          <a:chOff x="0" y="0"/>
          <a:chExt cx="0" cy="0"/>
        </a:xfrm>
      </p:grpSpPr>
      <p:sp>
        <p:nvSpPr>
          <p:cNvPr id="7" name="円/楕円 6">
            <a:extLst>
              <a:ext uri="{FF2B5EF4-FFF2-40B4-BE49-F238E27FC236}">
                <a16:creationId xmlns:a16="http://schemas.microsoft.com/office/drawing/2014/main" id="{E57989ED-9663-5033-AA83-267069FC5CEE}"/>
              </a:ext>
              <a:ext uri="{C183D7F6-B498-43B3-948B-1728B52AA6E4}">
                <adec:decorative xmlns:adec="http://schemas.microsoft.com/office/drawing/2017/decorative" val="1"/>
              </a:ext>
            </a:extLst>
          </p:cNvPr>
          <p:cNvSpPr>
            <a:spLocks noChangeAspect="1"/>
          </p:cNvSpPr>
          <p:nvPr userDrawn="1"/>
        </p:nvSpPr>
        <p:spPr>
          <a:xfrm>
            <a:off x="5303845" y="542721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B1A4B040-51E3-4DA0-B21D-EEE173E7536F}"/>
              </a:ext>
            </a:extLst>
          </p:cNvPr>
          <p:cNvSpPr>
            <a:spLocks noGrp="1"/>
          </p:cNvSpPr>
          <p:nvPr>
            <p:ph type="title" hasCustomPrompt="1"/>
          </p:nvPr>
        </p:nvSpPr>
        <p:spPr>
          <a:xfrm>
            <a:off x="549536" y="549274"/>
            <a:ext cx="5179330" cy="2841829"/>
          </a:xfrm>
        </p:spPr>
        <p:txBody>
          <a:bodyPr vert="horz" wrap="square" lIns="0" tIns="0" rIns="0" bIns="0" rtlCol="0" anchor="b" anchorCtr="0">
            <a:normAutofit/>
          </a:bodyPr>
          <a:lstStyle>
            <a:lvl1pPr>
              <a:defRPr lang="ja-JP" sz="5400" dirty="0">
                <a:latin typeface="Meiryo UI" panose="020B0604030504040204" pitchFamily="50" charset="-128"/>
                <a:ea typeface="Meiryo UI" panose="020B0604030504040204" pitchFamily="50" charset="-128"/>
              </a:defRPr>
            </a:lvl1pPr>
          </a:lstStyle>
          <a:p>
            <a:pPr lvl="0" rtl="0">
              <a:lnSpc>
                <a:spcPct val="100000"/>
              </a:lnSpc>
            </a:pPr>
            <a:r>
              <a:rPr lang="ja-JP"/>
              <a:t>クリックしてタイトルを追加</a:t>
            </a:r>
          </a:p>
        </p:txBody>
      </p:sp>
      <p:sp>
        <p:nvSpPr>
          <p:cNvPr id="3" name="コンテンツ プレースホルダー 2">
            <a:extLst>
              <a:ext uri="{FF2B5EF4-FFF2-40B4-BE49-F238E27FC236}">
                <a16:creationId xmlns:a16="http://schemas.microsoft.com/office/drawing/2014/main" id="{F8A2CD90-429B-4A55-B6C8-DD6CE6994118}"/>
              </a:ext>
            </a:extLst>
          </p:cNvPr>
          <p:cNvSpPr>
            <a:spLocks noGrp="1"/>
          </p:cNvSpPr>
          <p:nvPr>
            <p:ph idx="1" hasCustomPrompt="1"/>
          </p:nvPr>
        </p:nvSpPr>
        <p:spPr>
          <a:xfrm>
            <a:off x="549537" y="3646704"/>
            <a:ext cx="5179330" cy="2706160"/>
          </a:xfrm>
        </p:spPr>
        <p:txBody>
          <a:bodyPr rtlCol="0">
            <a:normAutofit/>
          </a:bodyPr>
          <a:lstStyle>
            <a:lvl1pPr marL="0" indent="0">
              <a:spcBef>
                <a:spcPts val="1000"/>
              </a:spcBef>
              <a:buNone/>
              <a:defRPr lang="ja-JP" sz="1800">
                <a:solidFill>
                  <a:schemeClr val="tx1"/>
                </a:solidFill>
                <a:latin typeface="Meiryo UI" panose="020B0604030504040204" pitchFamily="50" charset="-128"/>
                <a:ea typeface="Meiryo UI" panose="020B0604030504040204" pitchFamily="50" charset="-128"/>
              </a:defRPr>
            </a:lvl1pPr>
            <a:lvl2pPr marL="457200" indent="0">
              <a:spcBef>
                <a:spcPts val="1000"/>
              </a:spcBef>
              <a:buNone/>
              <a:defRPr lang="ja-JP" sz="1200">
                <a:solidFill>
                  <a:schemeClr val="tx1"/>
                </a:solidFill>
                <a:latin typeface="Meiryo UI" panose="020B0604030504040204" pitchFamily="50" charset="-128"/>
                <a:ea typeface="Meiryo UI" panose="020B0604030504040204" pitchFamily="50" charset="-128"/>
              </a:defRPr>
            </a:lvl2pPr>
            <a:lvl3pPr marL="914400" indent="0">
              <a:spcBef>
                <a:spcPts val="1000"/>
              </a:spcBef>
              <a:buNone/>
              <a:defRPr lang="ja-JP" sz="1200">
                <a:solidFill>
                  <a:schemeClr val="tx1"/>
                </a:solidFill>
                <a:latin typeface="Meiryo UI" panose="020B0604030504040204" pitchFamily="50" charset="-128"/>
                <a:ea typeface="Meiryo UI" panose="020B0604030504040204" pitchFamily="50" charset="-128"/>
              </a:defRPr>
            </a:lvl3pPr>
            <a:lvl4pPr marL="1371600" indent="0">
              <a:spcBef>
                <a:spcPts val="1000"/>
              </a:spcBef>
              <a:buNone/>
              <a:defRPr lang="ja-JP" sz="1200">
                <a:solidFill>
                  <a:schemeClr val="tx1"/>
                </a:solidFill>
                <a:latin typeface="Meiryo UI" panose="020B0604030504040204" pitchFamily="50" charset="-128"/>
                <a:ea typeface="Meiryo UI" panose="020B0604030504040204" pitchFamily="50" charset="-128"/>
              </a:defRPr>
            </a:lvl4pPr>
            <a:lvl5pPr marL="1828800" indent="0">
              <a:spcBef>
                <a:spcPts val="1000"/>
              </a:spcBef>
              <a:buNone/>
              <a:defRPr lang="ja-JP" sz="1200">
                <a:solidFill>
                  <a:schemeClr val="tx1"/>
                </a:solidFill>
                <a:latin typeface="Meiryo UI" panose="020B0604030504040204" pitchFamily="50" charset="-128"/>
                <a:ea typeface="Meiryo UI" panose="020B0604030504040204" pitchFamily="50" charset="-128"/>
              </a:defRPr>
            </a:lvl5pPr>
          </a:lstStyle>
          <a:p>
            <a:pPr lvl="0" rtl="0"/>
            <a:r>
              <a:rPr lang="ja-JP"/>
              <a:t>クリックしてコンテンツを追加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20" name="図プレースホルダー 19">
            <a:extLst>
              <a:ext uri="{FF2B5EF4-FFF2-40B4-BE49-F238E27FC236}">
                <a16:creationId xmlns:a16="http://schemas.microsoft.com/office/drawing/2014/main" id="{5392876F-0BBD-F80A-DE7F-8831AD3BF353}"/>
              </a:ext>
            </a:extLst>
          </p:cNvPr>
          <p:cNvSpPr>
            <a:spLocks noGrp="1"/>
          </p:cNvSpPr>
          <p:nvPr>
            <p:ph type="pic" sz="quarter" idx="13" hasCustomPrompt="1"/>
          </p:nvPr>
        </p:nvSpPr>
        <p:spPr>
          <a:xfrm>
            <a:off x="5926138" y="549275"/>
            <a:ext cx="5654675" cy="5788025"/>
          </a:xfrm>
        </p:spPr>
        <p:txBody>
          <a:bodyPr rtlCol="0">
            <a:normAutofit/>
          </a:bodyPr>
          <a:lstStyle>
            <a:lvl1pPr marL="0" indent="0" algn="ctr">
              <a:buNone/>
              <a:defRPr lang="ja-JP" sz="2000">
                <a:solidFill>
                  <a:schemeClr val="tx1"/>
                </a:solidFill>
                <a:latin typeface="Meiryo UI" panose="020B0604030504040204" pitchFamily="50" charset="-128"/>
                <a:ea typeface="Meiryo UI" panose="020B0604030504040204" pitchFamily="50" charset="-128"/>
              </a:defRPr>
            </a:lvl1pPr>
          </a:lstStyle>
          <a:p>
            <a:pPr rtl="0"/>
            <a:r>
              <a:rPr lang="ja-JP"/>
              <a:t>アイコンをクリックして画像を挿入</a:t>
            </a:r>
          </a:p>
        </p:txBody>
      </p:sp>
      <p:grpSp>
        <p:nvGrpSpPr>
          <p:cNvPr id="9" name="グループ 8">
            <a:extLst>
              <a:ext uri="{FF2B5EF4-FFF2-40B4-BE49-F238E27FC236}">
                <a16:creationId xmlns:a16="http://schemas.microsoft.com/office/drawing/2014/main" id="{64E08E8E-10CB-55BC-8AFF-E64C800B9F89}"/>
              </a:ext>
              <a:ext uri="{C183D7F6-B498-43B3-948B-1728B52AA6E4}">
                <adec:decorative xmlns:adec="http://schemas.microsoft.com/office/drawing/2017/decorative" val="1"/>
              </a:ext>
            </a:extLst>
          </p:cNvPr>
          <p:cNvGrpSpPr/>
          <p:nvPr userDrawn="1"/>
        </p:nvGrpSpPr>
        <p:grpSpPr>
          <a:xfrm>
            <a:off x="594036" y="5610392"/>
            <a:ext cx="667802" cy="631474"/>
            <a:chOff x="10478914" y="1506691"/>
            <a:chExt cx="667802" cy="631474"/>
          </a:xfrm>
        </p:grpSpPr>
        <p:sp>
          <p:nvSpPr>
            <p:cNvPr id="10" name="フリーフォーム:図形 15">
              <a:extLst>
                <a:ext uri="{FF2B5EF4-FFF2-40B4-BE49-F238E27FC236}">
                  <a16:creationId xmlns:a16="http://schemas.microsoft.com/office/drawing/2014/main" id="{B439260B-AC6B-1C83-1A63-058A7E7EFCC9}"/>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11" name="円/楕円 10">
              <a:extLst>
                <a:ext uri="{FF2B5EF4-FFF2-40B4-BE49-F238E27FC236}">
                  <a16:creationId xmlns:a16="http://schemas.microsoft.com/office/drawing/2014/main" id="{4ADD32DC-9BAF-DA32-4E29-A6D403E04377}"/>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grpSp>
        <p:nvGrpSpPr>
          <p:cNvPr id="12" name="グループ 11">
            <a:extLst>
              <a:ext uri="{FF2B5EF4-FFF2-40B4-BE49-F238E27FC236}">
                <a16:creationId xmlns:a16="http://schemas.microsoft.com/office/drawing/2014/main" id="{3BDBC526-6DCD-4FF6-8395-D8C22E46E527}"/>
              </a:ext>
              <a:ext uri="{C183D7F6-B498-43B3-948B-1728B52AA6E4}">
                <adec:decorative xmlns:adec="http://schemas.microsoft.com/office/drawing/2017/decorative" val="1"/>
              </a:ext>
            </a:extLst>
          </p:cNvPr>
          <p:cNvGrpSpPr/>
          <p:nvPr/>
        </p:nvGrpSpPr>
        <p:grpSpPr>
          <a:xfrm>
            <a:off x="613998" y="5334748"/>
            <a:ext cx="678135" cy="990000"/>
            <a:chOff x="10490969" y="1448827"/>
            <a:chExt cx="678135" cy="990000"/>
          </a:xfrm>
        </p:grpSpPr>
        <p:sp>
          <p:nvSpPr>
            <p:cNvPr id="13" name="フリーフォーム:図形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solidFill>
                  <a:schemeClr val="tx1"/>
                </a:solidFill>
                <a:latin typeface="Meiryo UI" panose="020B0604030504040204" pitchFamily="50" charset="-128"/>
                <a:ea typeface="Meiryo UI" panose="020B0604030504040204" pitchFamily="50" charset="-128"/>
              </a:endParaRPr>
            </a:p>
          </p:txBody>
        </p:sp>
        <p:sp>
          <p:nvSpPr>
            <p:cNvPr id="14" name="円/楕円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15" name="円/楕円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16" name="フリーフォーム:図形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solidFill>
                  <a:schemeClr val="tx1"/>
                </a:solidFill>
                <a:latin typeface="Meiryo UI" panose="020B0604030504040204" pitchFamily="50" charset="-128"/>
                <a:ea typeface="Meiryo UI" panose="020B0604030504040204" pitchFamily="50" charset="-128"/>
              </a:endParaRPr>
            </a:p>
          </p:txBody>
        </p:sp>
      </p:grpSp>
      <p:sp>
        <p:nvSpPr>
          <p:cNvPr id="4" name="日付プレースホルダー 3">
            <a:extLst>
              <a:ext uri="{FF2B5EF4-FFF2-40B4-BE49-F238E27FC236}">
                <a16:creationId xmlns:a16="http://schemas.microsoft.com/office/drawing/2014/main" id="{4D4EE704-5DCA-484E-85E0-0E3A7B1C5046}"/>
              </a:ext>
            </a:extLst>
          </p:cNvPr>
          <p:cNvSpPr>
            <a:spLocks noGrp="1"/>
          </p:cNvSpPr>
          <p:nvPr>
            <p:ph type="dt" sz="half" idx="10"/>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r>
              <a:rPr lang="en-US"/>
              <a:t>20XX</a:t>
            </a:r>
            <a:endParaRPr lang="en-US" dirty="0"/>
          </a:p>
        </p:txBody>
      </p:sp>
      <p:sp>
        <p:nvSpPr>
          <p:cNvPr id="5" name="フッター プレースホルダー 4">
            <a:extLst>
              <a:ext uri="{FF2B5EF4-FFF2-40B4-BE49-F238E27FC236}">
                <a16:creationId xmlns:a16="http://schemas.microsoft.com/office/drawing/2014/main" id="{4CA69B66-1C18-44A2-93F7-97DED26F24AB}"/>
              </a:ext>
            </a:extLst>
          </p:cNvPr>
          <p:cNvSpPr>
            <a:spLocks noGrp="1"/>
          </p:cNvSpPr>
          <p:nvPr>
            <p:ph type="ftr" sz="quarter"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DBA1B0FB-D917-4C8C-928F-313BD683BF39}" type="slidenum">
              <a:rPr lang="en-US" altLang="ja-JP" smtClean="0"/>
              <a:pPr/>
              <a:t>‹#›</a:t>
            </a:fld>
            <a:endParaRPr lang="en-US" altLang="en-US" dirty="0"/>
          </a:p>
        </p:txBody>
      </p:sp>
    </p:spTree>
    <p:extLst>
      <p:ext uri="{BB962C8B-B14F-4D97-AF65-F5344CB8AC3E}">
        <p14:creationId xmlns:p14="http://schemas.microsoft.com/office/powerpoint/2010/main" val="3616071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577394-0A20-4CF6-9066-CFC2C1C9D30F}"/>
              </a:ext>
            </a:extLst>
          </p:cNvPr>
          <p:cNvSpPr>
            <a:spLocks noGrp="1"/>
          </p:cNvSpPr>
          <p:nvPr>
            <p:ph type="ctrTitle" hasCustomPrompt="1"/>
          </p:nvPr>
        </p:nvSpPr>
        <p:spPr>
          <a:xfrm>
            <a:off x="3359149" y="389840"/>
            <a:ext cx="8281987" cy="2954655"/>
          </a:xfrm>
        </p:spPr>
        <p:txBody>
          <a:bodyPr rtlCol="0" anchor="t" anchorCtr="0">
            <a:normAutofit/>
          </a:bodyPr>
          <a:lstStyle>
            <a:lvl1pPr algn="l">
              <a:lnSpc>
                <a:spcPct val="100000"/>
              </a:lnSpc>
              <a:defRPr lang="ja-JP" sz="6400">
                <a:latin typeface="Meiryo UI" panose="020B0604030504040204" pitchFamily="50" charset="-128"/>
                <a:ea typeface="Meiryo UI" panose="020B0604030504040204" pitchFamily="50" charset="-128"/>
              </a:defRPr>
            </a:lvl1pPr>
          </a:lstStyle>
          <a:p>
            <a:pPr rtl="0"/>
            <a:r>
              <a:rPr lang="ja-JP"/>
              <a:t>クリックしてタイトルを追加</a:t>
            </a:r>
          </a:p>
        </p:txBody>
      </p:sp>
      <p:sp>
        <p:nvSpPr>
          <p:cNvPr id="3" name="サブタイトル 2">
            <a:extLst>
              <a:ext uri="{FF2B5EF4-FFF2-40B4-BE49-F238E27FC236}">
                <a16:creationId xmlns:a16="http://schemas.microsoft.com/office/drawing/2014/main" id="{3F10971F-8922-4B23-9C80-0643D7E35026}"/>
              </a:ext>
            </a:extLst>
          </p:cNvPr>
          <p:cNvSpPr>
            <a:spLocks noGrp="1"/>
          </p:cNvSpPr>
          <p:nvPr>
            <p:ph type="subTitle" idx="1" hasCustomPrompt="1"/>
          </p:nvPr>
        </p:nvSpPr>
        <p:spPr>
          <a:xfrm>
            <a:off x="3359149" y="3536951"/>
            <a:ext cx="8281989" cy="2555874"/>
          </a:xfrm>
        </p:spPr>
        <p:txBody>
          <a:bodyPr rtlCol="0">
            <a:normAutofit/>
          </a:bodyPr>
          <a:lstStyle>
            <a:lvl1pPr marL="0" indent="0" algn="l">
              <a:lnSpc>
                <a:spcPct val="100000"/>
              </a:lnSpc>
              <a:buNone/>
              <a:defRPr lang="ja-JP" sz="2400">
                <a:solidFill>
                  <a:schemeClr val="tx1"/>
                </a:solidFill>
                <a:latin typeface="Meiryo UI" panose="020B0604030504040204" pitchFamily="50" charset="-128"/>
                <a:ea typeface="Meiryo UI" panose="020B0604030504040204" pitchFamily="50" charset="-128"/>
              </a:defRPr>
            </a:lvl1pPr>
            <a:lvl2pPr marL="457200" indent="0" algn="ctr">
              <a:buNone/>
              <a:defRPr lang="ja-JP" sz="2000"/>
            </a:lvl2pPr>
            <a:lvl3pPr marL="914400" indent="0" algn="ctr">
              <a:buNone/>
              <a:defRPr lang="ja-JP" sz="1800"/>
            </a:lvl3pPr>
            <a:lvl4pPr marL="1371600" indent="0" algn="ctr">
              <a:buNone/>
              <a:defRPr lang="ja-JP" sz="1600"/>
            </a:lvl4pPr>
            <a:lvl5pPr marL="1828800" indent="0" algn="ctr">
              <a:buNone/>
              <a:defRPr lang="ja-JP" sz="1600"/>
            </a:lvl5pPr>
            <a:lvl6pPr marL="2286000" indent="0" algn="ctr">
              <a:buNone/>
              <a:defRPr lang="ja-JP" sz="1600"/>
            </a:lvl6pPr>
            <a:lvl7pPr marL="2743200" indent="0" algn="ctr">
              <a:buNone/>
              <a:defRPr lang="ja-JP" sz="1600"/>
            </a:lvl7pPr>
            <a:lvl8pPr marL="3200400" indent="0" algn="ctr">
              <a:buNone/>
              <a:defRPr lang="ja-JP" sz="1600"/>
            </a:lvl8pPr>
            <a:lvl9pPr marL="3657600" indent="0" algn="ctr">
              <a:buNone/>
              <a:defRPr lang="ja-JP" sz="1600"/>
            </a:lvl9pPr>
          </a:lstStyle>
          <a:p>
            <a:pPr rtl="0"/>
            <a:r>
              <a:rPr lang="ja-JP"/>
              <a:t>クリックしてサブタイトルを追加 </a:t>
            </a:r>
          </a:p>
        </p:txBody>
      </p:sp>
      <p:sp>
        <p:nvSpPr>
          <p:cNvPr id="4" name="日付プレースホルダー 3">
            <a:extLst>
              <a:ext uri="{FF2B5EF4-FFF2-40B4-BE49-F238E27FC236}">
                <a16:creationId xmlns:a16="http://schemas.microsoft.com/office/drawing/2014/main" id="{8B1BC074-1090-47AF-BDE8-3859BF574BA6}"/>
              </a:ext>
            </a:extLst>
          </p:cNvPr>
          <p:cNvSpPr>
            <a:spLocks noGrp="1"/>
          </p:cNvSpPr>
          <p:nvPr>
            <p:ph type="dt" sz="half" idx="10"/>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r>
              <a:rPr lang="en-US"/>
              <a:t>20XX</a:t>
            </a:r>
            <a:endParaRPr lang="en-US" dirty="0"/>
          </a:p>
        </p:txBody>
      </p:sp>
      <p:sp>
        <p:nvSpPr>
          <p:cNvPr id="5" name="フッター プレースホルダー 4">
            <a:extLst>
              <a:ext uri="{FF2B5EF4-FFF2-40B4-BE49-F238E27FC236}">
                <a16:creationId xmlns:a16="http://schemas.microsoft.com/office/drawing/2014/main" id="{F1D6522F-D41A-4734-8BD1-BD6E5A37D04C}"/>
              </a:ext>
            </a:extLst>
          </p:cNvPr>
          <p:cNvSpPr>
            <a:spLocks noGrp="1"/>
          </p:cNvSpPr>
          <p:nvPr>
            <p:ph type="ftr" sz="quarter"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DBA1B0FB-D917-4C8C-928F-313BD683BF39}" type="slidenum">
              <a:rPr lang="en-US" altLang="ja-JP" smtClean="0"/>
              <a:pPr/>
              <a:t>‹#›</a:t>
            </a:fld>
            <a:endParaRPr lang="en-US" altLang="en-US" dirty="0"/>
          </a:p>
        </p:txBody>
      </p:sp>
      <p:sp>
        <p:nvSpPr>
          <p:cNvPr id="19" name="フリーフォーム:図形 18">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20" name="円/楕円 1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25" name="円/楕円 24">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nvGrpSpPr>
          <p:cNvPr id="34" name="グループ 3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p:nvPr/>
        </p:nvGrpSpPr>
        <p:grpSpPr>
          <a:xfrm>
            <a:off x="1329952" y="4524379"/>
            <a:ext cx="1980001" cy="1363916"/>
            <a:chOff x="4879602" y="3781429"/>
            <a:chExt cx="1980001" cy="1363916"/>
          </a:xfrm>
        </p:grpSpPr>
        <p:sp>
          <p:nvSpPr>
            <p:cNvPr id="35" name="フリーフォーム:図形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36" name="フリーフォーム:図形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solidFill>
                  <a:schemeClr val="tx1"/>
                </a:solidFill>
                <a:latin typeface="Meiryo UI" panose="020B0604030504040204" pitchFamily="50" charset="-128"/>
                <a:ea typeface="Meiryo UI" panose="020B0604030504040204" pitchFamily="50" charset="-128"/>
              </a:endParaRPr>
            </a:p>
          </p:txBody>
        </p:sp>
        <p:sp>
          <p:nvSpPr>
            <p:cNvPr id="37" name="円/楕円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38" name="円/楕円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3412362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defPPr>
              <a:defRPr lang="ja-JP"/>
            </a:defPPr>
          </a:lstStyle>
          <a:p>
            <a:pPr lvl="0" rtl="0">
              <a:lnSpc>
                <a:spcPct val="100000"/>
              </a:lnSpc>
            </a:pPr>
            <a:r>
              <a:rPr lang="ja-JP" dirty="0"/>
              <a:t>マスター タイトルの書式設定</a:t>
            </a:r>
          </a:p>
        </p:txBody>
      </p:sp>
      <p:sp>
        <p:nvSpPr>
          <p:cNvPr id="3" name="テキスト プレースホルダー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defPPr>
              <a:defRPr lang="ja-JP"/>
            </a:defPPr>
          </a:lstStyle>
          <a:p>
            <a:pPr lvl="0" rtl="0"/>
            <a:r>
              <a:rPr lang="ja-JP" dirty="0"/>
              <a:t>クリックしてマスター テキストのスタイルを編集</a:t>
            </a:r>
          </a:p>
          <a:p>
            <a:pPr lvl="1" rtl="0"/>
            <a:r>
              <a:rPr lang="ja-JP" dirty="0"/>
              <a:t>第 2 レベル</a:t>
            </a:r>
          </a:p>
          <a:p>
            <a:pPr lvl="2" rtl="0"/>
            <a:r>
              <a:rPr lang="ja-JP" dirty="0"/>
              <a:t>第 3 レベル</a:t>
            </a:r>
          </a:p>
          <a:p>
            <a:pPr lvl="3" rtl="0"/>
            <a:r>
              <a:rPr lang="ja-JP" dirty="0"/>
              <a:t>第 4 レベル</a:t>
            </a:r>
          </a:p>
          <a:p>
            <a:pPr lvl="4" rtl="0"/>
            <a:r>
              <a:rPr lang="ja-JP" dirty="0"/>
              <a:t>第 5 レベル</a:t>
            </a:r>
          </a:p>
        </p:txBody>
      </p:sp>
      <p:sp>
        <p:nvSpPr>
          <p:cNvPr id="4" name="日付プレースホルダー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lang="ja-JP" sz="1000">
                <a:solidFill>
                  <a:schemeClr val="tx1">
                    <a:alpha val="80000"/>
                  </a:schemeClr>
                </a:solidFill>
                <a:latin typeface="Meiryo UI" panose="020B0604030504040204" pitchFamily="50" charset="-128"/>
                <a:ea typeface="Meiryo UI" panose="020B0604030504040204" pitchFamily="50" charset="-128"/>
              </a:defRPr>
            </a:lvl1pPr>
          </a:lstStyle>
          <a:p>
            <a:r>
              <a:rPr lang="en-US"/>
              <a:t>20XX</a:t>
            </a:r>
            <a:endParaRPr lang="en-US" dirty="0"/>
          </a:p>
        </p:txBody>
      </p:sp>
      <p:sp>
        <p:nvSpPr>
          <p:cNvPr id="5" name="フッター プレースホルダー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lang="ja-JP" sz="1000">
                <a:solidFill>
                  <a:schemeClr val="tx1">
                    <a:alpha val="80000"/>
                  </a:schemeClr>
                </a:solidFill>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lang="ja-JP" sz="1000">
                <a:solidFill>
                  <a:schemeClr val="tx1">
                    <a:alpha val="80000"/>
                  </a:schemeClr>
                </a:solidFill>
                <a:latin typeface="Meiryo UI" panose="020B0604030504040204" pitchFamily="50" charset="-128"/>
                <a:ea typeface="Meiryo UI" panose="020B0604030504040204" pitchFamily="50" charset="-128"/>
              </a:defRPr>
            </a:lvl1pPr>
          </a:lstStyle>
          <a:p>
            <a:fld id="{DBA1B0FB-D917-4C8C-928F-313BD683BF39}" type="slidenum">
              <a:rPr lang="en-US" altLang="ja-JP" smtClean="0"/>
              <a:pPr/>
              <a:t>‹#›</a:t>
            </a:fld>
            <a:endParaRPr lang="en-US" altLang="en-US" dirty="0"/>
          </a:p>
        </p:txBody>
      </p:sp>
    </p:spTree>
    <p:extLst>
      <p:ext uri="{BB962C8B-B14F-4D97-AF65-F5344CB8AC3E}">
        <p14:creationId xmlns:p14="http://schemas.microsoft.com/office/powerpoint/2010/main" val="2521255718"/>
      </p:ext>
    </p:extLst>
  </p:cSld>
  <p:clrMap bg1="dk1" tx1="lt1" bg2="dk2" tx2="lt2" accent1="accent1" accent2="accent2" accent3="accent3" accent4="accent4" accent5="accent5" accent6="accent6" hlink="hlink" folHlink="folHlink"/>
  <p:sldLayoutIdLst>
    <p:sldLayoutId id="2147483690" r:id="rId1"/>
    <p:sldLayoutId id="2147483691" r:id="rId2"/>
    <p:sldLayoutId id="2147483703" r:id="rId3"/>
    <p:sldLayoutId id="2147483698" r:id="rId4"/>
    <p:sldLayoutId id="2147483704" r:id="rId5"/>
    <p:sldLayoutId id="2147483688" r:id="rId6"/>
    <p:sldLayoutId id="2147483686" r:id="rId7"/>
    <p:sldLayoutId id="2147483685" r:id="rId8"/>
  </p:sldLayoutIdLst>
  <p:hf sldNum="0" hdr="0" ftr="0" dt="0"/>
  <p:txStyles>
    <p:titleStyle>
      <a:lvl1pPr algn="l" defTabSz="914400" rtl="0" eaLnBrk="1" latinLnBrk="0" hangingPunct="1">
        <a:lnSpc>
          <a:spcPct val="90000"/>
        </a:lnSpc>
        <a:spcBef>
          <a:spcPct val="0"/>
        </a:spcBef>
        <a:buNone/>
        <a:defRPr kumimoji="1" lang="ja-JP" sz="4800" kern="1200" dirty="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kumimoji="1" lang="ja-JP" sz="24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kumimoji="1" lang="ja-JP" sz="16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kumimoji="1" lang="ja-JP" sz="16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kumimoji="1" lang="ja-JP" sz="16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kumimoji="1" lang="ja-JP" sz="16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9pPr>
    </p:bodyStyle>
    <p:otherStyle>
      <a:defPPr>
        <a:defRPr lang="ja-JP"/>
      </a:defPPr>
      <a:lvl1pPr marL="0" algn="l" defTabSz="914400" rtl="0" eaLnBrk="1" latinLnBrk="0" hangingPunct="1">
        <a:defRPr kumimoji="1" lang="ja-JP" sz="1800" kern="1200">
          <a:solidFill>
            <a:schemeClr val="tx1"/>
          </a:solidFill>
          <a:latin typeface="+mn-ea"/>
          <a:ea typeface="+mn-ea"/>
          <a:cs typeface="+mn-cs"/>
        </a:defRPr>
      </a:lvl1pPr>
      <a:lvl2pPr marL="457200" algn="l" defTabSz="914400" rtl="0" eaLnBrk="1" latinLnBrk="0" hangingPunct="1">
        <a:defRPr kumimoji="1" lang="ja-JP" sz="1800" kern="1200">
          <a:solidFill>
            <a:schemeClr val="tx1"/>
          </a:solidFill>
          <a:latin typeface="+mn-ea"/>
          <a:ea typeface="+mn-ea"/>
          <a:cs typeface="+mn-cs"/>
        </a:defRPr>
      </a:lvl2pPr>
      <a:lvl3pPr marL="914400" algn="l" defTabSz="914400" rtl="0" eaLnBrk="1" latinLnBrk="0" hangingPunct="1">
        <a:defRPr kumimoji="1" lang="ja-JP" sz="1800" kern="1200">
          <a:solidFill>
            <a:schemeClr val="tx1"/>
          </a:solidFill>
          <a:latin typeface="+mn-ea"/>
          <a:ea typeface="+mn-ea"/>
          <a:cs typeface="+mn-cs"/>
        </a:defRPr>
      </a:lvl3pPr>
      <a:lvl4pPr marL="1371600" algn="l" defTabSz="914400" rtl="0" eaLnBrk="1" latinLnBrk="0" hangingPunct="1">
        <a:defRPr kumimoji="1" lang="ja-JP" sz="1800" kern="1200">
          <a:solidFill>
            <a:schemeClr val="tx1"/>
          </a:solidFill>
          <a:latin typeface="+mn-ea"/>
          <a:ea typeface="+mn-ea"/>
          <a:cs typeface="+mn-cs"/>
        </a:defRPr>
      </a:lvl4pPr>
      <a:lvl5pPr marL="1828800" algn="l" defTabSz="914400" rtl="0" eaLnBrk="1" latinLnBrk="0" hangingPunct="1">
        <a:defRPr kumimoji="1" lang="ja-JP" sz="1800" kern="1200">
          <a:solidFill>
            <a:schemeClr val="tx1"/>
          </a:solidFill>
          <a:latin typeface="+mn-ea"/>
          <a:ea typeface="+mn-ea"/>
          <a:cs typeface="+mn-cs"/>
        </a:defRPr>
      </a:lvl5pPr>
      <a:lvl6pPr marL="2286000" algn="l" defTabSz="914400" rtl="0" eaLnBrk="1" latinLnBrk="0" hangingPunct="1">
        <a:defRPr kumimoji="1" lang="ja-JP" sz="1800" kern="1200">
          <a:solidFill>
            <a:schemeClr val="tx1"/>
          </a:solidFill>
          <a:latin typeface="+mn-ea"/>
          <a:ea typeface="+mn-ea"/>
          <a:cs typeface="+mn-cs"/>
        </a:defRPr>
      </a:lvl6pPr>
      <a:lvl7pPr marL="2743200" algn="l" defTabSz="914400" rtl="0" eaLnBrk="1" latinLnBrk="0" hangingPunct="1">
        <a:defRPr kumimoji="1" lang="ja-JP" sz="1800" kern="1200">
          <a:solidFill>
            <a:schemeClr val="tx1"/>
          </a:solidFill>
          <a:latin typeface="+mn-ea"/>
          <a:ea typeface="+mn-ea"/>
          <a:cs typeface="+mn-cs"/>
        </a:defRPr>
      </a:lvl7pPr>
      <a:lvl8pPr marL="3200400" algn="l" defTabSz="914400" rtl="0" eaLnBrk="1" latinLnBrk="0" hangingPunct="1">
        <a:defRPr kumimoji="1" lang="ja-JP" sz="1800" kern="1200">
          <a:solidFill>
            <a:schemeClr val="tx1"/>
          </a:solidFill>
          <a:latin typeface="+mn-ea"/>
          <a:ea typeface="+mn-ea"/>
          <a:cs typeface="+mn-cs"/>
        </a:defRPr>
      </a:lvl8pPr>
      <a:lvl9pPr marL="3657600" algn="l" defTabSz="914400" rtl="0" eaLnBrk="1" latinLnBrk="0" hangingPunct="1">
        <a:defRPr kumimoji="1" lang="ja-JP" sz="1800" kern="1200">
          <a:solidFill>
            <a:schemeClr val="tx1"/>
          </a:solidFill>
          <a:latin typeface="+mn-ea"/>
          <a:ea typeface="+mn-ea"/>
          <a:cs typeface="+mn-cs"/>
        </a:defRPr>
      </a:lvl9pPr>
    </p:otherStyle>
  </p:txStyles>
  <p:extLst>
    <p:ext uri="{27BBF7A9-308A-43DC-89C8-2F10F3537804}">
      <p15:sldGuideLst xmlns:p15="http://schemas.microsoft.com/office/powerpoint/2012/main">
        <p15:guide id="32" pos="3840">
          <p15:clr>
            <a:srgbClr val="F26B43"/>
          </p15:clr>
        </p15:guide>
        <p15:guide id="33" orient="horz" pos="2160">
          <p15:clr>
            <a:srgbClr val="F26B43"/>
          </p15:clr>
        </p15:guide>
        <p15:guide id="34" pos="347">
          <p15:clr>
            <a:srgbClr val="F26B43"/>
          </p15:clr>
        </p15:guide>
        <p15:guide id="35" pos="7333">
          <p15:clr>
            <a:srgbClr val="F26B43"/>
          </p15:clr>
        </p15:guide>
        <p15:guide id="36" orient="horz" pos="346">
          <p15:clr>
            <a:srgbClr val="F26B43"/>
          </p15:clr>
        </p15:guide>
        <p15:guide id="37" orient="horz" pos="3974">
          <p15:clr>
            <a:srgbClr val="F26B43"/>
          </p15:clr>
        </p15:guide>
        <p15:guide id="38" pos="824">
          <p15:clr>
            <a:srgbClr val="A4A3A4"/>
          </p15:clr>
        </p15:guide>
        <p15:guide id="39" pos="937">
          <p15:clr>
            <a:srgbClr val="A4A3A4"/>
          </p15:clr>
        </p15:guide>
        <p15:guide id="40" pos="1413">
          <p15:clr>
            <a:srgbClr val="A4A3A4"/>
          </p15:clr>
        </p15:guide>
        <p15:guide id="41" pos="1527">
          <p15:clr>
            <a:srgbClr val="A4A3A4"/>
          </p15:clr>
        </p15:guide>
        <p15:guide id="42" pos="2003">
          <p15:clr>
            <a:srgbClr val="A4A3A4"/>
          </p15:clr>
        </p15:guide>
        <p15:guide id="43" pos="2116">
          <p15:clr>
            <a:srgbClr val="A4A3A4"/>
          </p15:clr>
        </p15:guide>
        <p15:guide id="44" pos="2593">
          <p15:clr>
            <a:srgbClr val="A4A3A4"/>
          </p15:clr>
        </p15:guide>
        <p15:guide id="45" pos="2706">
          <p15:clr>
            <a:srgbClr val="A4A3A4"/>
          </p15:clr>
        </p15:guide>
        <p15:guide id="46" pos="3182">
          <p15:clr>
            <a:srgbClr val="A4A3A4"/>
          </p15:clr>
        </p15:guide>
        <p15:guide id="47" pos="3318">
          <p15:clr>
            <a:srgbClr val="A4A3A4"/>
          </p15:clr>
        </p15:guide>
        <p15:guide id="48" pos="3772">
          <p15:clr>
            <a:srgbClr val="A4A3A4"/>
          </p15:clr>
        </p15:guide>
        <p15:guide id="49" pos="3908">
          <p15:clr>
            <a:srgbClr val="A4A3A4"/>
          </p15:clr>
        </p15:guide>
        <p15:guide id="50" pos="4362">
          <p15:clr>
            <a:srgbClr val="A4A3A4"/>
          </p15:clr>
        </p15:guide>
        <p15:guide id="51" pos="4498">
          <p15:clr>
            <a:srgbClr val="A4A3A4"/>
          </p15:clr>
        </p15:guide>
        <p15:guide id="52" pos="4951">
          <p15:clr>
            <a:srgbClr val="A4A3A4"/>
          </p15:clr>
        </p15:guide>
        <p15:guide id="53" pos="5087">
          <p15:clr>
            <a:srgbClr val="A4A3A4"/>
          </p15:clr>
        </p15:guide>
        <p15:guide id="54" pos="5541">
          <p15:clr>
            <a:srgbClr val="A4A3A4"/>
          </p15:clr>
        </p15:guide>
        <p15:guide id="55" pos="5677">
          <p15:clr>
            <a:srgbClr val="A4A3A4"/>
          </p15:clr>
        </p15:guide>
        <p15:guide id="56" pos="6153">
          <p15:clr>
            <a:srgbClr val="A4A3A4"/>
          </p15:clr>
        </p15:guide>
        <p15:guide id="57" pos="6267">
          <p15:clr>
            <a:srgbClr val="A4A3A4"/>
          </p15:clr>
        </p15:guide>
        <p15:guide id="58" pos="6743">
          <p15:clr>
            <a:srgbClr val="A4A3A4"/>
          </p15:clr>
        </p15:guide>
        <p15:guide id="59" pos="6856">
          <p15:clr>
            <a:srgbClr val="A4A3A4"/>
          </p15:clr>
        </p15:guide>
        <p15:guide id="60" orient="horz" pos="3838">
          <p15:clr>
            <a:srgbClr val="A4A3A4"/>
          </p15:clr>
        </p15:guide>
        <p15:guide id="61" orient="horz" pos="2092">
          <p15:clr>
            <a:srgbClr val="A4A3A4"/>
          </p15:clr>
        </p15:guide>
        <p15:guide id="62" orient="horz" pos="2228">
          <p15:clr>
            <a:srgbClr val="A4A3A4"/>
          </p15:clr>
        </p15:guide>
        <p15:guide id="63" orient="horz" pos="845">
          <p15:clr>
            <a:srgbClr val="A4A3A4"/>
          </p15:clr>
        </p15:guide>
        <p15:guide id="64" orient="horz" pos="958">
          <p15:clr>
            <a:srgbClr val="A4A3A4"/>
          </p15:clr>
        </p15:guide>
        <p15:guide id="65" orient="horz" pos="1480">
          <p15:clr>
            <a:srgbClr val="A4A3A4"/>
          </p15:clr>
        </p15:guide>
        <p15:guide id="66" orient="horz" pos="1593">
          <p15:clr>
            <a:srgbClr val="A4A3A4"/>
          </p15:clr>
        </p15:guide>
        <p15:guide id="67" orient="horz" pos="2727">
          <p15:clr>
            <a:srgbClr val="A4A3A4"/>
          </p15:clr>
        </p15:guide>
        <p15:guide id="68" orient="horz" pos="2840">
          <p15:clr>
            <a:srgbClr val="A4A3A4"/>
          </p15:clr>
        </p15:guide>
        <p15:guide id="69" orient="horz" pos="3339">
          <p15:clr>
            <a:srgbClr val="A4A3A4"/>
          </p15:clr>
        </p15:guide>
        <p15:guide id="70" orient="horz" pos="3475">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プレースホルダー 7" descr="データ ポイント デジタル背景">
            <a:extLst>
              <a:ext uri="{FF2B5EF4-FFF2-40B4-BE49-F238E27FC236}">
                <a16:creationId xmlns:a16="http://schemas.microsoft.com/office/drawing/2014/main" id="{1358CD3B-43A8-5BF7-2E60-B0563F068D11}"/>
              </a:ext>
            </a:extLst>
          </p:cNvPr>
          <p:cNvPicPr>
            <a:picLocks noGrp="1" noChangeAspect="1"/>
          </p:cNvPicPr>
          <p:nvPr>
            <p:ph type="pic" sz="quarter" idx="13"/>
          </p:nvPr>
        </p:nvPicPr>
        <p:blipFill>
          <a:blip r:embed="rId3">
            <a:alphaModFix amt="45000"/>
            <a:extLst>
              <a:ext uri="{28A0092B-C50C-407E-A947-70E740481C1C}">
                <a14:useLocalDpi xmlns:a14="http://schemas.microsoft.com/office/drawing/2010/main" val="0"/>
              </a:ext>
            </a:extLst>
          </a:blip>
          <a:srcRect/>
          <a:stretch/>
        </p:blipFill>
        <p:spPr>
          <a:xfrm>
            <a:off x="0" y="0"/>
            <a:ext cx="12192000" cy="6858000"/>
          </a:xfrm>
        </p:spPr>
      </p:pic>
      <p:sp>
        <p:nvSpPr>
          <p:cNvPr id="12" name="テキスト ボックス 11">
            <a:extLst>
              <a:ext uri="{FF2B5EF4-FFF2-40B4-BE49-F238E27FC236}">
                <a16:creationId xmlns:a16="http://schemas.microsoft.com/office/drawing/2014/main" id="{3B7BCF31-3489-38B7-937B-280881E6D613}"/>
              </a:ext>
            </a:extLst>
          </p:cNvPr>
          <p:cNvSpPr txBox="1"/>
          <p:nvPr/>
        </p:nvSpPr>
        <p:spPr>
          <a:xfrm>
            <a:off x="787652" y="758041"/>
            <a:ext cx="10936586" cy="5847755"/>
          </a:xfrm>
          <a:prstGeom prst="rect">
            <a:avLst/>
          </a:prstGeom>
          <a:noFill/>
        </p:spPr>
        <p:txBody>
          <a:bodyPr wrap="square">
            <a:spAutoFit/>
          </a:bodyPr>
          <a:lstStyle/>
          <a:p>
            <a:pPr>
              <a:buNone/>
            </a:pPr>
            <a:r>
              <a:rPr lang="ja-JP" altLang="en-US" sz="3200" dirty="0"/>
              <a:t>占星　飯田千帆様</a:t>
            </a:r>
          </a:p>
          <a:p>
            <a:pPr>
              <a:buNone/>
            </a:pPr>
            <a:endParaRPr lang="en-US" altLang="ja-JP" dirty="0"/>
          </a:p>
          <a:p>
            <a:endParaRPr lang="en-US" altLang="ja-JP" dirty="0"/>
          </a:p>
          <a:p>
            <a:r>
              <a:rPr lang="ja-JP" altLang="en-US" dirty="0"/>
              <a:t>私は、これまで取り組んできたビジネスに対して強い迷いを抱えていました。</a:t>
            </a:r>
            <a:br>
              <a:rPr lang="ja-JP" altLang="en-US" dirty="0"/>
            </a:br>
            <a:r>
              <a:rPr lang="ja-JP" altLang="en-US" dirty="0"/>
              <a:t>「続けるべきか、撤退すべきか」</a:t>
            </a:r>
            <a:r>
              <a:rPr lang="en-US" altLang="ja-JP" dirty="0"/>
              <a:t>――</a:t>
            </a:r>
            <a:r>
              <a:rPr lang="ja-JP" altLang="en-US" dirty="0"/>
              <a:t>経営者として最も苦しい判断の一つに直面していたのです。</a:t>
            </a:r>
          </a:p>
          <a:p>
            <a:r>
              <a:rPr lang="ja-JP" altLang="en-US" dirty="0"/>
              <a:t>そんな時に出会ったのが飯田様のセッションでした。</a:t>
            </a:r>
            <a:br>
              <a:rPr lang="ja-JP" altLang="en-US" dirty="0"/>
            </a:br>
            <a:r>
              <a:rPr lang="ja-JP" altLang="en-US" dirty="0"/>
              <a:t>飯田様は、一般的な占いという枠を超えたスピリチュアルな力で、私の心の奥底や未来の道筋を映し出してくださいました。</a:t>
            </a:r>
            <a:br>
              <a:rPr lang="ja-JP" altLang="en-US" dirty="0"/>
            </a:br>
            <a:r>
              <a:rPr lang="ja-JP" altLang="en-US" dirty="0"/>
              <a:t>その結果、自分が進むべき方向がはっきりと見え、事業を撤退するという決断を潔く下すことができたのです。</a:t>
            </a:r>
          </a:p>
          <a:p>
            <a:r>
              <a:rPr lang="ja-JP" altLang="en-US" dirty="0"/>
              <a:t>さらに、個人的な人間関係についても、相手の本質や思考の流れを深いレベルで読み取っていただき、自分の中で腑に落ちる感覚を得ました。心が整理され、驚くほどスッキリしました。</a:t>
            </a:r>
          </a:p>
          <a:p>
            <a:r>
              <a:rPr lang="ja-JP" altLang="en-US" dirty="0"/>
              <a:t>飯田様の力は単なる助言や慰めではありません。目に見えない領域から導かれる答えだからこそ、経営判断に絶対的な信頼を置けるのです。</a:t>
            </a:r>
            <a:br>
              <a:rPr lang="ja-JP" altLang="en-US" dirty="0"/>
            </a:br>
            <a:r>
              <a:rPr lang="ja-JP" altLang="en-US" dirty="0"/>
              <a:t>経営者の方々には、数字やデータだけでは決められない大きな選択に直面する時が必ず訪れます。その時こそ、飯田様のセッションが真の支えになると確信しています。</a:t>
            </a:r>
          </a:p>
          <a:p>
            <a:endParaRPr lang="ja-JP" altLang="en-US" dirty="0"/>
          </a:p>
          <a:p>
            <a:pPr algn="r">
              <a:buNone/>
            </a:pPr>
            <a:r>
              <a:rPr lang="en-US" altLang="ja-JP" dirty="0"/>
              <a:t>――</a:t>
            </a:r>
            <a:br>
              <a:rPr lang="en-US" altLang="ja-JP" dirty="0"/>
            </a:br>
            <a:endParaRPr lang="en-US" altLang="ja-JP" dirty="0"/>
          </a:p>
          <a:p>
            <a:pPr algn="r">
              <a:buNone/>
            </a:pPr>
            <a:endParaRPr lang="en-US" altLang="ja-JP" b="1" dirty="0"/>
          </a:p>
          <a:p>
            <a:pPr algn="r">
              <a:buNone/>
            </a:pPr>
            <a:r>
              <a:rPr lang="en-US" altLang="ja-JP" b="1" dirty="0"/>
              <a:t>Financial Intelligence </a:t>
            </a:r>
            <a:r>
              <a:rPr lang="ja-JP" altLang="en-US" b="1" dirty="0"/>
              <a:t>株式会社</a:t>
            </a:r>
            <a:br>
              <a:rPr lang="ja-JP" altLang="en-US" dirty="0"/>
            </a:br>
            <a:r>
              <a:rPr lang="ja-JP" altLang="en-US" dirty="0"/>
              <a:t>代表取締役　海沼 功</a:t>
            </a:r>
          </a:p>
        </p:txBody>
      </p:sp>
    </p:spTree>
    <p:extLst>
      <p:ext uri="{BB962C8B-B14F-4D97-AF65-F5344CB8AC3E}">
        <p14:creationId xmlns:p14="http://schemas.microsoft.com/office/powerpoint/2010/main" val="2855514139"/>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2976252_TF33713516_Win32" id="{F6D94DF3-D350-4A43-A8E5-E0FDA0C8EEC7}" vid="{D7AC3EDE-2AC4-4BF7-83FE-541BA7A87F8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eiryo UI" panose="020F0302020204030204"/>
        <a:ea typeface=""/>
        <a:cs typeface=""/>
        <a:font script="Jpan" typeface="Meiryo UI"/>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eiryo UI" panose="020F0502020204030204"/>
        <a:ea typeface=""/>
        <a:cs typeface=""/>
        <a:font script="Jpan" typeface="Meiryo UI"/>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eiryo UI" panose="020F0302020204030204"/>
        <a:ea typeface=""/>
        <a:cs typeface=""/>
        <a:font script="Jpan" typeface="Meiryo UI"/>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eiryo UI" panose="020F0502020204030204"/>
        <a:ea typeface=""/>
        <a:cs typeface=""/>
        <a:font script="Jpan" typeface="Meiryo UI"/>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342EE1-43E5-4AFB-895D-B61B9656DC14}">
  <ds:schemaRefs>
    <ds:schemaRef ds:uri="http://schemas.microsoft.com/office/2006/documentManagement/types"/>
    <ds:schemaRef ds:uri="http://schemas.microsoft.com/sharepoint/v3"/>
    <ds:schemaRef ds:uri="http://purl.org/dc/dcmitype/"/>
    <ds:schemaRef ds:uri="http://purl.org/dc/elements/1.1/"/>
    <ds:schemaRef ds:uri="http://purl.org/dc/terms/"/>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230e9df3-be65-4c73-a93b-d1236ebd677e"/>
    <ds:schemaRef ds:uri="16c05727-aa75-4e4a-9b5f-8a80a1165891"/>
    <ds:schemaRef ds:uri="71af3243-3dd4-4a8d-8c0d-dd76da1f02a5"/>
  </ds:schemaRefs>
</ds:datastoreItem>
</file>

<file path=customXml/itemProps2.xml><?xml version="1.0" encoding="utf-8"?>
<ds:datastoreItem xmlns:ds="http://schemas.openxmlformats.org/officeDocument/2006/customXml" ds:itemID="{2F49CD38-5B57-4682-9FCE-B9174068D0AE}">
  <ds:schemaRefs>
    <ds:schemaRef ds:uri="http://schemas.microsoft.com/sharepoint/v3/contenttype/forms"/>
  </ds:schemaRefs>
</ds:datastoreItem>
</file>

<file path=customXml/itemProps3.xml><?xml version="1.0" encoding="utf-8"?>
<ds:datastoreItem xmlns:ds="http://schemas.openxmlformats.org/officeDocument/2006/customXml" ds:itemID="{797783A8-901D-4F73-81D7-AA6841BEB3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3D 浮動デザイン</Template>
  <TotalTime>10</TotalTime>
  <Words>257</Words>
  <Application>Microsoft Office PowerPoint</Application>
  <PresentationFormat>ワイド画面</PresentationFormat>
  <Paragraphs>12</Paragraphs>
  <Slides>1</Slides>
  <Notes>1</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Meiryo UI</vt:lpstr>
      <vt:lpstr>Arial</vt:lpstr>
      <vt:lpstr>3DFloatVTI</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功 海沼</dc:creator>
  <cp:lastModifiedBy>功 海沼</cp:lastModifiedBy>
  <cp:revision>1</cp:revision>
  <dcterms:created xsi:type="dcterms:W3CDTF">2025-09-29T08:30:50Z</dcterms:created>
  <dcterms:modified xsi:type="dcterms:W3CDTF">2025-09-29T08:41:49Z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