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7" d="100"/>
          <a:sy n="97" d="100"/>
        </p:scale>
        <p:origin x="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長谷川 貴志" userId="590d59873153b616" providerId="LiveId" clId="{17F2B77D-2C39-4C07-9742-95D0AAA5A5B6}"/>
    <pc:docChg chg="custSel modSld">
      <pc:chgData name="長谷川 貴志" userId="590d59873153b616" providerId="LiveId" clId="{17F2B77D-2C39-4C07-9742-95D0AAA5A5B6}" dt="2023-09-05T02:42:18.162" v="1003" actId="1076"/>
      <pc:docMkLst>
        <pc:docMk/>
      </pc:docMkLst>
      <pc:sldChg chg="addSp delSp modSp mod">
        <pc:chgData name="長谷川 貴志" userId="590d59873153b616" providerId="LiveId" clId="{17F2B77D-2C39-4C07-9742-95D0AAA5A5B6}" dt="2023-09-05T02:42:18.162" v="1003" actId="1076"/>
        <pc:sldMkLst>
          <pc:docMk/>
          <pc:sldMk cId="2160845390" sldId="256"/>
        </pc:sldMkLst>
      </pc:sldChg>
    </pc:docChg>
  </pc:docChgLst>
  <pc:docChgLst>
    <pc:chgData name="俊明 今西" userId="c0bf69a292721d5e" providerId="LiveId" clId="{C29E4C82-D387-4718-ABC2-0AFA27840F7D}"/>
    <pc:docChg chg="undo custSel modSld">
      <pc:chgData name="俊明 今西" userId="c0bf69a292721d5e" providerId="LiveId" clId="{C29E4C82-D387-4718-ABC2-0AFA27840F7D}" dt="2025-09-10T04:21:24.270" v="83" actId="20577"/>
      <pc:docMkLst>
        <pc:docMk/>
      </pc:docMkLst>
      <pc:sldChg chg="delSp modSp mod">
        <pc:chgData name="俊明 今西" userId="c0bf69a292721d5e" providerId="LiveId" clId="{C29E4C82-D387-4718-ABC2-0AFA27840F7D}" dt="2025-09-10T04:21:24.270" v="83" actId="20577"/>
        <pc:sldMkLst>
          <pc:docMk/>
          <pc:sldMk cId="2160845390" sldId="256"/>
        </pc:sldMkLst>
        <pc:spChg chg="mod">
          <ac:chgData name="俊明 今西" userId="c0bf69a292721d5e" providerId="LiveId" clId="{C29E4C82-D387-4718-ABC2-0AFA27840F7D}" dt="2025-09-10T04:21:24.270" v="83" actId="20577"/>
          <ac:spMkLst>
            <pc:docMk/>
            <pc:sldMk cId="2160845390" sldId="256"/>
            <ac:spMk id="4" creationId="{7813FEBC-47EA-3E53-E84A-0FEEA313DB4A}"/>
          </ac:spMkLst>
        </pc:spChg>
        <pc:spChg chg="del">
          <ac:chgData name="俊明 今西" userId="c0bf69a292721d5e" providerId="LiveId" clId="{C29E4C82-D387-4718-ABC2-0AFA27840F7D}" dt="2025-09-10T04:18:11.855" v="0" actId="478"/>
          <ac:spMkLst>
            <pc:docMk/>
            <pc:sldMk cId="2160845390" sldId="256"/>
            <ac:spMk id="6" creationId="{B7CA3CE6-A520-A6BC-F6CA-50ADC3E9D50F}"/>
          </ac:spMkLst>
        </pc:spChg>
        <pc:spChg chg="mod">
          <ac:chgData name="俊明 今西" userId="c0bf69a292721d5e" providerId="LiveId" clId="{C29E4C82-D387-4718-ABC2-0AFA27840F7D}" dt="2025-09-10T04:20:18.858" v="76" actId="1076"/>
          <ac:spMkLst>
            <pc:docMk/>
            <pc:sldMk cId="2160845390" sldId="256"/>
            <ac:spMk id="8" creationId="{A8634A81-22B9-ECB8-D54F-D42C02D7F558}"/>
          </ac:spMkLst>
        </pc:spChg>
      </pc:sldChg>
    </pc:docChg>
  </pc:docChgLst>
  <pc:docChgLst>
    <pc:chgData name="貴志 長谷川" userId="590d59873153b616" providerId="LiveId" clId="{AE60187B-3F04-440D-B9C5-1A16255CC45E}"/>
    <pc:docChg chg="custSel modSld">
      <pc:chgData name="貴志 長谷川" userId="590d59873153b616" providerId="LiveId" clId="{AE60187B-3F04-440D-B9C5-1A16255CC45E}" dt="2025-09-09T01:36:40.787" v="661" actId="1076"/>
      <pc:docMkLst>
        <pc:docMk/>
      </pc:docMkLst>
      <pc:sldChg chg="addSp modSp mod">
        <pc:chgData name="貴志 長谷川" userId="590d59873153b616" providerId="LiveId" clId="{AE60187B-3F04-440D-B9C5-1A16255CC45E}" dt="2025-09-09T01:36:40.787" v="661" actId="1076"/>
        <pc:sldMkLst>
          <pc:docMk/>
          <pc:sldMk cId="2160845390" sldId="256"/>
        </pc:sldMkLst>
        <pc:spChg chg="add mod">
          <ac:chgData name="貴志 長谷川" userId="590d59873153b616" providerId="LiveId" clId="{AE60187B-3F04-440D-B9C5-1A16255CC45E}" dt="2025-09-09T01:36:40.787" v="661" actId="1076"/>
          <ac:spMkLst>
            <pc:docMk/>
            <pc:sldMk cId="2160845390" sldId="256"/>
            <ac:spMk id="4" creationId="{7813FEBC-47EA-3E53-E84A-0FEEA313DB4A}"/>
          </ac:spMkLst>
        </pc:spChg>
        <pc:spChg chg="mod">
          <ac:chgData name="貴志 長谷川" userId="590d59873153b616" providerId="LiveId" clId="{AE60187B-3F04-440D-B9C5-1A16255CC45E}" dt="2025-09-09T01:19:35.650" v="319" actId="20577"/>
          <ac:spMkLst>
            <pc:docMk/>
            <pc:sldMk cId="2160845390" sldId="256"/>
            <ac:spMk id="7" creationId="{7F6A03D9-3F5D-7297-08B4-A1298E81A013}"/>
          </ac:spMkLst>
        </pc:spChg>
        <pc:spChg chg="mod">
          <ac:chgData name="貴志 長谷川" userId="590d59873153b616" providerId="LiveId" clId="{AE60187B-3F04-440D-B9C5-1A16255CC45E}" dt="2025-09-09T01:19:10.922" v="26" actId="207"/>
          <ac:spMkLst>
            <pc:docMk/>
            <pc:sldMk cId="2160845390" sldId="256"/>
            <ac:spMk id="8" creationId="{A8634A81-22B9-ECB8-D54F-D42C02D7F5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0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0502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69158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86684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0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124284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4913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223738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3299275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534FC96-6A33-4D82-95D6-E0486FF3EB6E}" type="datetimeFigureOut">
              <a:rPr kumimoji="1" lang="ja-JP" altLang="en-US" smtClean="0"/>
              <a:t>2025/9/10</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79448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34FC96-6A33-4D82-95D6-E0486FF3EB6E}" type="datetimeFigureOut">
              <a:rPr kumimoji="1" lang="ja-JP" altLang="en-US" smtClean="0"/>
              <a:t>2025/9/10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6CDF2B-1E9C-4568-A27A-A60AF489156D}" type="slidenum">
              <a:rPr kumimoji="1" lang="ja-JP" altLang="en-US" smtClean="0"/>
              <a:t>‹#›</a:t>
            </a:fld>
            <a:endParaRPr kumimoji="1" lang="ja-JP" altLang="en-US"/>
          </a:p>
        </p:txBody>
      </p:sp>
    </p:spTree>
    <p:extLst>
      <p:ext uri="{BB962C8B-B14F-4D97-AF65-F5344CB8AC3E}">
        <p14:creationId xmlns:p14="http://schemas.microsoft.com/office/powerpoint/2010/main" val="42676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534FC96-6A33-4D82-95D6-E0486FF3EB6E}" type="datetimeFigureOut">
              <a:rPr kumimoji="1" lang="ja-JP" altLang="en-US" smtClean="0"/>
              <a:t>2025/9/10</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C6CDF2B-1E9C-4568-A27A-A60AF489156D}"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8564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FB233CD5-B602-C41A-DC15-9A102A5155C2}"/>
              </a:ext>
            </a:extLst>
          </p:cNvPr>
          <p:cNvSpPr>
            <a:spLocks noGrp="1"/>
          </p:cNvSpPr>
          <p:nvPr>
            <p:ph idx="1"/>
          </p:nvPr>
        </p:nvSpPr>
        <p:spPr>
          <a:xfrm>
            <a:off x="5007429" y="6459136"/>
            <a:ext cx="7075080" cy="472887"/>
          </a:xfrm>
        </p:spPr>
        <p:txBody>
          <a:bodyPr/>
          <a:lstStyle/>
          <a:p>
            <a:r>
              <a:rPr kumimoji="1" lang="ja-JP" altLang="en-US" dirty="0">
                <a:solidFill>
                  <a:srgbClr val="002060"/>
                </a:solidFill>
              </a:rPr>
              <a:t>　　　　　　　　　　　　　　　　　　　　カクチョー不動産　長谷川貴志　</a:t>
            </a:r>
          </a:p>
        </p:txBody>
      </p:sp>
      <p:sp>
        <p:nvSpPr>
          <p:cNvPr id="7" name="タイトル 1">
            <a:extLst>
              <a:ext uri="{FF2B5EF4-FFF2-40B4-BE49-F238E27FC236}">
                <a16:creationId xmlns:a16="http://schemas.microsoft.com/office/drawing/2014/main" id="{7F6A03D9-3F5D-7297-08B4-A1298E81A013}"/>
              </a:ext>
            </a:extLst>
          </p:cNvPr>
          <p:cNvSpPr txBox="1">
            <a:spLocks/>
          </p:cNvSpPr>
          <p:nvPr/>
        </p:nvSpPr>
        <p:spPr>
          <a:xfrm>
            <a:off x="999344" y="2606385"/>
            <a:ext cx="10058400" cy="4025834"/>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8000" kern="1200" spc="-50" baseline="0">
                <a:solidFill>
                  <a:schemeClr val="tx1">
                    <a:lumMod val="85000"/>
                    <a:lumOff val="15000"/>
                  </a:schemeClr>
                </a:solidFill>
                <a:latin typeface="+mj-lt"/>
                <a:ea typeface="+mj-ea"/>
                <a:cs typeface="+mj-cs"/>
              </a:defRPr>
            </a:lvl1pPr>
          </a:lstStyle>
          <a:p>
            <a:pPr>
              <a:lnSpc>
                <a:spcPct val="120000"/>
              </a:lnSpc>
            </a:pPr>
            <a:endParaRPr lang="en-US" altLang="ja-JP" sz="2800" dirty="0"/>
          </a:p>
          <a:p>
            <a:pPr>
              <a:lnSpc>
                <a:spcPct val="120000"/>
              </a:lnSpc>
            </a:pPr>
            <a:endParaRPr lang="en-US" altLang="ja-JP" sz="2800" dirty="0"/>
          </a:p>
          <a:p>
            <a:pPr>
              <a:lnSpc>
                <a:spcPct val="120000"/>
              </a:lnSpc>
            </a:pPr>
            <a:endParaRPr lang="en-US" altLang="ja-JP" sz="2800" dirty="0"/>
          </a:p>
          <a:p>
            <a:endParaRPr lang="en-US" altLang="ja-JP" sz="2800" dirty="0"/>
          </a:p>
        </p:txBody>
      </p:sp>
      <p:sp>
        <p:nvSpPr>
          <p:cNvPr id="8" name="字幕 2">
            <a:extLst>
              <a:ext uri="{FF2B5EF4-FFF2-40B4-BE49-F238E27FC236}">
                <a16:creationId xmlns:a16="http://schemas.microsoft.com/office/drawing/2014/main" id="{A8634A81-22B9-ECB8-D54F-D42C02D7F558}"/>
              </a:ext>
            </a:extLst>
          </p:cNvPr>
          <p:cNvSpPr txBox="1">
            <a:spLocks/>
          </p:cNvSpPr>
          <p:nvPr/>
        </p:nvSpPr>
        <p:spPr>
          <a:xfrm>
            <a:off x="744614" y="1025535"/>
            <a:ext cx="6714308" cy="4887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kumimoji="1"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kumimoji="1" sz="2000" kern="1200">
                <a:solidFill>
                  <a:schemeClr val="tx1">
                    <a:lumMod val="75000"/>
                    <a:lumOff val="25000"/>
                  </a:schemeClr>
                </a:solidFill>
                <a:latin typeface="+mn-lt"/>
                <a:ea typeface="+mn-ea"/>
                <a:cs typeface="+mn-cs"/>
              </a:defRPr>
            </a:lvl9pPr>
          </a:lstStyle>
          <a:p>
            <a:r>
              <a:rPr lang="ja-JP" altLang="en-US" dirty="0"/>
              <a:t>　　　　　</a:t>
            </a:r>
            <a:r>
              <a:rPr lang="ja-JP" altLang="en-US" dirty="0">
                <a:solidFill>
                  <a:srgbClr val="002060"/>
                </a:solidFill>
              </a:rPr>
              <a:t>有限会社いさみや 畠山憲之　様</a:t>
            </a:r>
          </a:p>
        </p:txBody>
      </p:sp>
      <p:sp>
        <p:nvSpPr>
          <p:cNvPr id="4" name="テキスト ボックス 3">
            <a:extLst>
              <a:ext uri="{FF2B5EF4-FFF2-40B4-BE49-F238E27FC236}">
                <a16:creationId xmlns:a16="http://schemas.microsoft.com/office/drawing/2014/main" id="{7813FEBC-47EA-3E53-E84A-0FEEA313DB4A}"/>
              </a:ext>
            </a:extLst>
          </p:cNvPr>
          <p:cNvSpPr txBox="1"/>
          <p:nvPr/>
        </p:nvSpPr>
        <p:spPr>
          <a:xfrm>
            <a:off x="1880460" y="1690689"/>
            <a:ext cx="9042910" cy="4656275"/>
          </a:xfrm>
          <a:prstGeom prst="rect">
            <a:avLst/>
          </a:prstGeom>
          <a:noFill/>
        </p:spPr>
        <p:txBody>
          <a:bodyPr wrap="square">
            <a:spAutoFit/>
          </a:bodyPr>
          <a:lstStyle/>
          <a:p>
            <a:pPr>
              <a:lnSpc>
                <a:spcPct val="150000"/>
              </a:lnSpc>
            </a:pPr>
            <a:r>
              <a:rPr lang="ja-JP" altLang="en-US" sz="2000" dirty="0"/>
              <a:t>畠山さんを推薦させていただきます。</a:t>
            </a:r>
            <a:br>
              <a:rPr lang="en-US" altLang="ja-JP" sz="2000" dirty="0"/>
            </a:br>
            <a:r>
              <a:rPr lang="ja-JP" altLang="en-US" sz="2000" dirty="0"/>
              <a:t>クライアントへの贈答品として購入させていただきました。</a:t>
            </a:r>
            <a:endParaRPr lang="en-US" altLang="ja-JP" sz="2000" dirty="0"/>
          </a:p>
          <a:p>
            <a:pPr>
              <a:lnSpc>
                <a:spcPct val="150000"/>
              </a:lnSpc>
            </a:pPr>
            <a:r>
              <a:rPr lang="ja-JP" altLang="en-US" sz="2000" dirty="0"/>
              <a:t>女性が多い会社なので、きっと喜んでいただけると思ったのも選んだ 理由です。 </a:t>
            </a:r>
            <a:endParaRPr lang="en-US" altLang="ja-JP" sz="2000" dirty="0"/>
          </a:p>
          <a:p>
            <a:pPr>
              <a:lnSpc>
                <a:spcPct val="150000"/>
              </a:lnSpc>
            </a:pPr>
            <a:r>
              <a:rPr lang="ja-JP" altLang="en-US" sz="2000" dirty="0"/>
              <a:t>実際にお渡ししたところ、少し無理なお願いをしてしまっていた取引先だ ったのですが、その後の商談がとてもスムーズに進み、社員さんにも大変 喜んでいただくことができました。</a:t>
            </a:r>
            <a:endParaRPr lang="en-US" altLang="ja-JP" sz="2000" dirty="0"/>
          </a:p>
          <a:p>
            <a:pPr>
              <a:lnSpc>
                <a:spcPct val="150000"/>
              </a:lnSpc>
            </a:pPr>
            <a:r>
              <a:rPr lang="ja-JP" altLang="en-US" sz="2000" dirty="0"/>
              <a:t>また配達指定をしたところ細かい対応もしていただき助かっております。</a:t>
            </a:r>
            <a:endParaRPr lang="en-US" altLang="ja-JP" sz="2000" dirty="0"/>
          </a:p>
          <a:p>
            <a:pPr>
              <a:lnSpc>
                <a:spcPct val="150000"/>
              </a:lnSpc>
            </a:pPr>
            <a:r>
              <a:rPr lang="ja-JP" altLang="en-US" sz="2000" dirty="0"/>
              <a:t>ビジネスの場面でも、人と人との関係を温かくつないでくださる畠山さん のお菓子に助けられたと感じています。 </a:t>
            </a:r>
            <a:endParaRPr lang="en-US" altLang="ja-JP" sz="2000" dirty="0"/>
          </a:p>
          <a:p>
            <a:pPr>
              <a:lnSpc>
                <a:spcPct val="150000"/>
              </a:lnSpc>
            </a:pPr>
            <a:r>
              <a:rPr lang="ja-JP" altLang="en-US" sz="2000" dirty="0"/>
              <a:t>以上により、畠山さんを推薦させていただきました。</a:t>
            </a:r>
          </a:p>
        </p:txBody>
      </p:sp>
    </p:spTree>
    <p:extLst>
      <p:ext uri="{BB962C8B-B14F-4D97-AF65-F5344CB8AC3E}">
        <p14:creationId xmlns:p14="http://schemas.microsoft.com/office/powerpoint/2010/main" val="2160845390"/>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
  <TotalTime>117</TotalTime>
  <Words>136</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思考を変えるには 　　　　　　まず身体から</dc:title>
  <dc:creator>長谷川 貴志</dc:creator>
  <cp:lastModifiedBy>俊明 今西</cp:lastModifiedBy>
  <cp:revision>5</cp:revision>
  <dcterms:created xsi:type="dcterms:W3CDTF">2022-07-30T09:49:50Z</dcterms:created>
  <dcterms:modified xsi:type="dcterms:W3CDTF">2025-09-10T04:21:34Z</dcterms:modified>
</cp:coreProperties>
</file>