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6" autoAdjust="0"/>
    <p:restoredTop sz="94660"/>
  </p:normalViewPr>
  <p:slideViewPr>
    <p:cSldViewPr snapToGrid="0">
      <p:cViewPr varScale="1">
        <p:scale>
          <a:sx n="81" d="100"/>
          <a:sy n="81" d="100"/>
        </p:scale>
        <p:origin x="749"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9/29/2025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68450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39045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32345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49142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66481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43074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89355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178513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15154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1240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64072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2967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12247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76623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8798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83640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24694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9/29/2025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79731094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6FC9FE7-9C74-5EFE-1140-8B907BF43C19}"/>
              </a:ext>
            </a:extLst>
          </p:cNvPr>
          <p:cNvSpPr txBox="1"/>
          <p:nvPr/>
        </p:nvSpPr>
        <p:spPr>
          <a:xfrm>
            <a:off x="861135" y="120402"/>
            <a:ext cx="10697591" cy="655564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a:t>
            </a:r>
            <a:r>
              <a:rPr kumimoji="0" lang="ja-JP" altLang="en-US" sz="3200" b="1" dirty="0">
                <a:solidFill>
                  <a:prstClr val="white"/>
                </a:solidFill>
                <a:latin typeface="HGPｺﾞｼｯｸE" panose="020B0900000000000000" pitchFamily="50" charset="-128"/>
                <a:ea typeface="HGPｺﾞｼｯｸE" panose="020B0900000000000000" pitchFamily="50" charset="-128"/>
              </a:rPr>
              <a:t>サトミ紙工株式会社</a:t>
            </a:r>
            <a:r>
              <a:rPr kumimoji="0" lang="ja-JP" altLang="en-US" sz="32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里見允二</a:t>
            </a:r>
            <a:r>
              <a:rPr kumimoji="1" lang="ja-JP" altLang="en-US" sz="32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様</a:t>
            </a:r>
            <a:endParaRPr kumimoji="1" lang="en-US" altLang="ja-JP" sz="32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2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dirty="0">
                <a:solidFill>
                  <a:prstClr val="white"/>
                </a:solidFill>
                <a:latin typeface="HGPｺﾞｼｯｸE" panose="020B0900000000000000" pitchFamily="50" charset="-128"/>
                <a:ea typeface="HGPｺﾞｼｯｸE" panose="020B0900000000000000" pitchFamily="50" charset="-128"/>
              </a:rPr>
              <a:t>弊社の商品は基本化粧箱と呼ばれる和紙張りの紙箱に入っています。</a:t>
            </a:r>
            <a:endParaRPr kumimoji="0" lang="en-US" altLang="ja-JP" sz="2400" b="1" dirty="0">
              <a:solidFill>
                <a:prstClr val="white"/>
              </a:solidFill>
              <a:latin typeface="HGPｺﾞｼｯｸE" panose="020B0900000000000000" pitchFamily="50" charset="-128"/>
              <a:ea typeface="HGPｺﾞｼｯｸE" panose="020B09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いつもは石川県小松市の紙箱屋さんに発注していたのですが、昨年暮れに急に連絡が取れなくなりました。</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急な倒産でした。</a:t>
            </a:r>
            <a:endParaRPr kumimoji="0" lang="en-US" altLang="ja-JP"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dirty="0">
                <a:solidFill>
                  <a:prstClr val="white"/>
                </a:solidFill>
                <a:latin typeface="HGPｺﾞｼｯｸE" panose="020B0900000000000000" pitchFamily="50" charset="-128"/>
                <a:ea typeface="HGPｺﾞｼｯｸE" panose="020B0900000000000000" pitchFamily="50" charset="-128"/>
              </a:rPr>
              <a:t>商品を入れる化粧箱の紙の色は決まっており変更することができないので大変困りました。</a:t>
            </a:r>
            <a:endParaRPr kumimoji="0" lang="en-US" altLang="ja-JP" sz="2400" b="1" dirty="0">
              <a:solidFill>
                <a:prstClr val="white"/>
              </a:solidFill>
              <a:latin typeface="HGPｺﾞｼｯｸE" panose="020B0900000000000000" pitchFamily="50" charset="-128"/>
              <a:ea typeface="HGPｺﾞｼｯｸE" panose="020B09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dirty="0">
                <a:solidFill>
                  <a:prstClr val="white"/>
                </a:solidFill>
                <a:latin typeface="HGPｺﾞｼｯｸE" panose="020B0900000000000000" pitchFamily="50" charset="-128"/>
                <a:ea typeface="HGPｺﾞｼｯｸE" panose="020B0900000000000000" pitchFamily="50" charset="-128"/>
              </a:rPr>
              <a:t>納品は一週間後に迫っており、ダメもとで里見さんに相談したところ、寸法を確認し、紙の種類も調べてすぐにサンプルを送ってくださり、数は１０個くらいでしたのにすごく丁寧に対応してくださりました。</a:t>
            </a:r>
            <a:endParaRPr kumimoji="0" lang="en-US" altLang="ja-JP" sz="2400" b="1">
              <a:solidFill>
                <a:prstClr val="white"/>
              </a:solidFill>
              <a:latin typeface="HGPｺﾞｼｯｸE" panose="020B0900000000000000" pitchFamily="50" charset="-128"/>
              <a:ea typeface="HGPｺﾞｼｯｸE" panose="020B09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a:solidFill>
                  <a:prstClr val="white"/>
                </a:solidFill>
                <a:latin typeface="HGPｺﾞｼｯｸE" panose="020B0900000000000000" pitchFamily="50" charset="-128"/>
                <a:ea typeface="HGPｺﾞｼｯｸE" panose="020B0900000000000000" pitchFamily="50" charset="-128"/>
              </a:rPr>
              <a:t>おかげ</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で納期通りに納品が</a:t>
            </a:r>
            <a:r>
              <a:rPr kumimoji="0" lang="ja-JP" altLang="en-US" sz="2400" b="1">
                <a:solidFill>
                  <a:prstClr val="white"/>
                </a:solidFill>
                <a:latin typeface="HGPｺﾞｼｯｸE" panose="020B0900000000000000" pitchFamily="50" charset="-128"/>
                <a:ea typeface="HGPｺﾞｼｯｸE" panose="020B0900000000000000" pitchFamily="50" charset="-128"/>
              </a:rPr>
              <a:t>でき、これ</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以降化粧箱はサトミ紙工さんにお願いするようになりました。</a:t>
            </a:r>
            <a:endParaRPr kumimoji="0" lang="en-US" altLang="ja-JP"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lvl="0" defTabSz="457200">
              <a:defRPr/>
            </a:pPr>
            <a:r>
              <a:rPr kumimoji="0" lang="ja-JP" altLang="en-US"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ロット</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数に関係なくこちらの要望以上に綺麗な化粧箱を納品してくださるサトミ紙工株式会社の里見允二さんを私は推薦いたします。</a:t>
            </a:r>
            <a:endParaRPr kumimoji="0" lang="en-US" altLang="ja-JP"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２０２５</a:t>
            </a:r>
            <a:r>
              <a:rPr kumimoji="0" lang="ja-JP" altLang="en-US"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年９月</a:t>
            </a:r>
            <a:r>
              <a:rPr kumimoji="0" lang="ja-JP" altLang="en-US" sz="2400" b="1" dirty="0">
                <a:solidFill>
                  <a:prstClr val="white"/>
                </a:solidFill>
                <a:latin typeface="HGPｺﾞｼｯｸE" panose="020B0900000000000000" pitchFamily="50" charset="-128"/>
                <a:ea typeface="HGPｺﾞｼｯｸE" panose="020B0900000000000000" pitchFamily="50" charset="-128"/>
              </a:rPr>
              <a:t>２９</a:t>
            </a:r>
            <a:r>
              <a:rPr kumimoji="0" lang="ja-JP" altLang="en-US" sz="24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日　　　　　　　　　株式会社吉田屋漆器　吉田俊之　　</a:t>
            </a:r>
            <a:r>
              <a:rPr kumimoji="0"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a:t>
            </a:r>
          </a:p>
        </p:txBody>
      </p:sp>
    </p:spTree>
    <p:extLst>
      <p:ext uri="{BB962C8B-B14F-4D97-AF65-F5344CB8AC3E}">
        <p14:creationId xmlns:p14="http://schemas.microsoft.com/office/powerpoint/2010/main" val="41133149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otalTime>85</TotalTime>
  <Words>188</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Arial</vt:lpstr>
      <vt:lpstr>Tw Cen MT</vt:lpstr>
      <vt:lpstr>回路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俊之 吉田</dc:creator>
  <cp:lastModifiedBy>俊之 吉田</cp:lastModifiedBy>
  <cp:revision>8</cp:revision>
  <dcterms:created xsi:type="dcterms:W3CDTF">2024-11-26T12:02:12Z</dcterms:created>
  <dcterms:modified xsi:type="dcterms:W3CDTF">2025-09-29T09:21:04Z</dcterms:modified>
</cp:coreProperties>
</file>