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俊之 吉田" userId="2198b6221a5f2a81" providerId="LiveId" clId="{5F8E647D-C729-4685-A709-EDD92A24BBA2}"/>
    <pc:docChg chg="modSld">
      <pc:chgData name="俊之 吉田" userId="2198b6221a5f2a81" providerId="LiveId" clId="{5F8E647D-C729-4685-A709-EDD92A24BBA2}" dt="2024-11-26T11:56:47.903" v="1293" actId="20577"/>
      <pc:docMkLst>
        <pc:docMk/>
      </pc:docMkLst>
      <pc:sldChg chg="modSp mod">
        <pc:chgData name="俊之 吉田" userId="2198b6221a5f2a81" providerId="LiveId" clId="{5F8E647D-C729-4685-A709-EDD92A24BBA2}" dt="2024-11-26T11:56:47.903" v="1293" actId="20577"/>
        <pc:sldMkLst>
          <pc:docMk/>
          <pc:sldMk cId="4113314974" sldId="256"/>
        </pc:sldMkLst>
        <pc:spChg chg="mod">
          <ac:chgData name="俊之 吉田" userId="2198b6221a5f2a81" providerId="LiveId" clId="{5F8E647D-C729-4685-A709-EDD92A24BBA2}" dt="2024-11-26T11:56:47.903" v="1293" actId="20577"/>
          <ac:spMkLst>
            <pc:docMk/>
            <pc:sldMk cId="4113314974" sldId="256"/>
            <ac:spMk id="5" creationId="{E6FC9FE7-9C74-5EFE-1140-8B907BF43C1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9/30/2025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9/30/2025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6FC9FE7-9C74-5EFE-1140-8B907BF43C19}"/>
              </a:ext>
            </a:extLst>
          </p:cNvPr>
          <p:cNvSpPr txBox="1"/>
          <p:nvPr/>
        </p:nvSpPr>
        <p:spPr>
          <a:xfrm>
            <a:off x="861135" y="120402"/>
            <a:ext cx="10697591" cy="6555641"/>
          </a:xfrm>
          <a:prstGeom prst="rect">
            <a:avLst/>
          </a:prstGeom>
          <a:noFill/>
        </p:spPr>
        <p:txBody>
          <a:bodyPr wrap="square">
            <a:spAutoFit/>
          </a:bodyPr>
          <a:lstStyle/>
          <a:p>
            <a:r>
              <a:rPr lang="ja-JP" altLang="en-US" sz="3200" b="1" dirty="0">
                <a:latin typeface="HGPｺﾞｼｯｸE" panose="020B0900000000000000" pitchFamily="50" charset="-128"/>
                <a:ea typeface="HGPｺﾞｼｯｸE" panose="020B0900000000000000" pitchFamily="50" charset="-128"/>
              </a:rPr>
              <a:t>笏本縫製　中村啓吾</a:t>
            </a:r>
            <a:r>
              <a:rPr kumimoji="1" lang="ja-JP" altLang="en-US" sz="3200" b="1" dirty="0">
                <a:latin typeface="HGPｺﾞｼｯｸE" panose="020B0900000000000000" pitchFamily="50" charset="-128"/>
                <a:ea typeface="HGPｺﾞｼｯｸE" panose="020B0900000000000000" pitchFamily="50" charset="-128"/>
              </a:rPr>
              <a:t>様</a:t>
            </a:r>
            <a:endParaRPr kumimoji="1" lang="en-US" altLang="ja-JP" sz="3200" b="1" dirty="0">
              <a:latin typeface="HGPｺﾞｼｯｸE" panose="020B0900000000000000" pitchFamily="50" charset="-128"/>
              <a:ea typeface="HGPｺﾞｼｯｸE" panose="020B0900000000000000" pitchFamily="50" charset="-128"/>
            </a:endParaRPr>
          </a:p>
          <a:p>
            <a:endParaRPr lang="en-US" altLang="ja-JP" sz="28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弊社のアイテムはもちろん漆器なのですが、販売しているものは漆器だけではなく</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それを包む布製品も一緒</a:t>
            </a:r>
            <a:r>
              <a:rPr lang="ja-JP" altLang="en-US" sz="2400" b="1">
                <a:latin typeface="HGPｺﾞｼｯｸE" panose="020B0900000000000000" pitchFamily="50" charset="-128"/>
                <a:ea typeface="HGPｺﾞｼｯｸE" panose="020B0900000000000000" pitchFamily="50" charset="-128"/>
              </a:rPr>
              <a:t>に販売をして</a:t>
            </a:r>
            <a:r>
              <a:rPr lang="ja-JP" altLang="en-US" sz="2400" b="1" dirty="0">
                <a:latin typeface="HGPｺﾞｼｯｸE" panose="020B0900000000000000" pitchFamily="50" charset="-128"/>
                <a:ea typeface="HGPｺﾞｼｯｸE" panose="020B0900000000000000" pitchFamily="50" charset="-128"/>
              </a:rPr>
              <a:t>おります。</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コロナ不況もあって、暫く発注することもなかったのですが、去年の秋ごろ久しぶりに２００組分の発注をしようとしたところ、発注先が倒産しておりました。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注文は受けてしまっておりましたので、藁にも縋る想いで中村さんに問い合わせてみました。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納期が一ヶ月程しか無い、しかも新規の注文なのに中村さんはすぐにサンプルを作成してくださり、納期に間に合うようスケジュールも組んでくださいました。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おかげで無事納品することができ、貴重な注文とお客様からの信頼を守ることができました。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もちろん品質が文句なしだったのは言うまでもありません。</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急な注文にも関わらず、丁寧に対応してくださり、品質も保証してくれる。笏本縫製の中村啓吾さんを私は強く推薦させたいただきます。</a:t>
            </a:r>
            <a:endParaRPr lang="en-US" altLang="ja-JP" sz="2400" b="1" dirty="0">
              <a:latin typeface="HGPｺﾞｼｯｸE" panose="020B0900000000000000" pitchFamily="50" charset="-128"/>
              <a:ea typeface="HGPｺﾞｼｯｸE" panose="020B0900000000000000" pitchFamily="50" charset="-128"/>
            </a:endParaRPr>
          </a:p>
          <a:p>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　　　　　　　２０２５年９月２９日　　　　　　　　　株式会社吉田屋漆器　吉田俊之　　</a:t>
            </a:r>
            <a:r>
              <a:rPr lang="ja-JP" altLang="en-US" sz="1800" b="1" dirty="0">
                <a:latin typeface="HGPｺﾞｼｯｸE" panose="020B0900000000000000" pitchFamily="50" charset="-128"/>
                <a:ea typeface="HGPｺﾞｼｯｸE" panose="020B0900000000000000" pitchFamily="50" charset="-128"/>
              </a:rPr>
              <a:t>　</a:t>
            </a:r>
            <a:r>
              <a:rPr lang="ja-JP" altLang="en-US" b="1" dirty="0">
                <a:latin typeface="HGPｺﾞｼｯｸE" panose="020B0900000000000000" pitchFamily="50" charset="-128"/>
                <a:ea typeface="HGPｺﾞｼｯｸE" panose="020B0900000000000000" pitchFamily="50" charset="-128"/>
              </a:rPr>
              <a:t>　　　　　　　　</a:t>
            </a:r>
            <a:r>
              <a:rPr kumimoji="1" lang="ja-JP" altLang="en-US" b="1" dirty="0">
                <a:latin typeface="HGPｺﾞｼｯｸE" panose="020B0900000000000000" pitchFamily="50" charset="-128"/>
                <a:ea typeface="HGPｺﾞｼｯｸE" panose="020B0900000000000000" pitchFamily="50" charset="-128"/>
              </a:rPr>
              <a:t>　　　　　　　　　　　　　　　　　　　　　　　　　　　　　　　　　　</a:t>
            </a:r>
          </a:p>
        </p:txBody>
      </p:sp>
    </p:spTree>
    <p:extLst>
      <p:ext uri="{BB962C8B-B14F-4D97-AF65-F5344CB8AC3E}">
        <p14:creationId xmlns:p14="http://schemas.microsoft.com/office/powerpoint/2010/main" val="41133149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TM04033919[[fn=回路]]</Template>
  <TotalTime>196</TotalTime>
  <Words>211</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Arial</vt:lpstr>
      <vt:lpstr>Tw Cen MT</vt:lpstr>
      <vt:lpstr>回路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俊之</dc:creator>
  <cp:lastModifiedBy>俊之 吉田</cp:lastModifiedBy>
  <cp:revision>10</cp:revision>
  <dcterms:created xsi:type="dcterms:W3CDTF">2023-07-25T11:58:15Z</dcterms:created>
  <dcterms:modified xsi:type="dcterms:W3CDTF">2025-09-29T23:50:12Z</dcterms:modified>
</cp:coreProperties>
</file>