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981700" cx="11430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Medium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Medium-regular.fntdata"/><Relationship Id="rId10" Type="http://schemas.openxmlformats.org/officeDocument/2006/relationships/font" Target="fonts/Poppins-boldItalic.fntdata"/><Relationship Id="rId13" Type="http://schemas.openxmlformats.org/officeDocument/2006/relationships/font" Target="fonts/PoppinsMedium-italic.fntdata"/><Relationship Id="rId12" Type="http://schemas.openxmlformats.org/officeDocument/2006/relationships/font" Target="fonts/Poppins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4" Type="http://schemas.openxmlformats.org/officeDocument/2006/relationships/font" Target="fonts/Poppins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1430000" cy="5981700"/>
          </a:xfrm>
          <a:custGeom>
            <a:rect b="b" l="l" r="r" t="t"/>
            <a:pathLst>
              <a:path extrusionOk="0" h="5981700" w="11430000">
                <a:moveTo>
                  <a:pt x="0" y="0"/>
                </a:moveTo>
                <a:lnTo>
                  <a:pt x="11430000" y="0"/>
                </a:lnTo>
                <a:lnTo>
                  <a:pt x="11430000" y="5981700"/>
                </a:lnTo>
                <a:lnTo>
                  <a:pt x="0" y="5981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741" l="0" r="0" t="-3741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-65368" y="-38232"/>
            <a:ext cx="6058164" cy="6058164"/>
          </a:xfrm>
          <a:custGeom>
            <a:rect b="b" l="l" r="r" t="t"/>
            <a:pathLst>
              <a:path extrusionOk="0" h="6058164" w="6058164">
                <a:moveTo>
                  <a:pt x="0" y="0"/>
                </a:moveTo>
                <a:lnTo>
                  <a:pt x="6058164" y="0"/>
                </a:lnTo>
                <a:lnTo>
                  <a:pt x="6058164" y="6058164"/>
                </a:lnTo>
                <a:lnTo>
                  <a:pt x="0" y="60581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-55843" y="2652467"/>
            <a:ext cx="11541686" cy="3441132"/>
          </a:xfrm>
          <a:custGeom>
            <a:rect b="b" l="l" r="r" t="t"/>
            <a:pathLst>
              <a:path extrusionOk="0" h="3441132" w="11541686">
                <a:moveTo>
                  <a:pt x="0" y="0"/>
                </a:moveTo>
                <a:lnTo>
                  <a:pt x="11541686" y="0"/>
                </a:lnTo>
                <a:lnTo>
                  <a:pt x="11541686" y="3441132"/>
                </a:lnTo>
                <a:lnTo>
                  <a:pt x="0" y="3441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9352464" y="1175860"/>
            <a:ext cx="1644807" cy="3140443"/>
          </a:xfrm>
          <a:custGeom>
            <a:rect b="b" l="l" r="r" t="t"/>
            <a:pathLst>
              <a:path extrusionOk="0" h="3140443" w="1644807">
                <a:moveTo>
                  <a:pt x="0" y="0"/>
                </a:moveTo>
                <a:lnTo>
                  <a:pt x="1644808" y="0"/>
                </a:lnTo>
                <a:lnTo>
                  <a:pt x="1644808" y="3140443"/>
                </a:lnTo>
                <a:lnTo>
                  <a:pt x="0" y="3140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 rot="-2054339">
            <a:off x="6763608" y="158238"/>
            <a:ext cx="2571742" cy="1341137"/>
          </a:xfrm>
          <a:custGeom>
            <a:rect b="b" l="l" r="r" t="t"/>
            <a:pathLst>
              <a:path extrusionOk="0" h="1341137" w="2571742">
                <a:moveTo>
                  <a:pt x="0" y="0"/>
                </a:moveTo>
                <a:lnTo>
                  <a:pt x="2571742" y="0"/>
                </a:lnTo>
                <a:lnTo>
                  <a:pt x="2571742" y="1341137"/>
                </a:lnTo>
                <a:lnTo>
                  <a:pt x="0" y="13411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9" name="Google Shape;89;p13"/>
          <p:cNvGrpSpPr/>
          <p:nvPr/>
        </p:nvGrpSpPr>
        <p:grpSpPr>
          <a:xfrm>
            <a:off x="-55850" y="5613550"/>
            <a:ext cx="11541817" cy="480055"/>
            <a:chOff x="0" y="-19050"/>
            <a:chExt cx="4391028" cy="278729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4391028" cy="259679"/>
            </a:xfrm>
            <a:custGeom>
              <a:rect b="b" l="l" r="r" t="t"/>
              <a:pathLst>
                <a:path extrusionOk="0" h="259679" w="4391028">
                  <a:moveTo>
                    <a:pt x="0" y="0"/>
                  </a:moveTo>
                  <a:lnTo>
                    <a:pt x="4391028" y="0"/>
                  </a:lnTo>
                  <a:lnTo>
                    <a:pt x="4391028" y="259679"/>
                  </a:lnTo>
                  <a:lnTo>
                    <a:pt x="0" y="259679"/>
                  </a:lnTo>
                  <a:close/>
                </a:path>
              </a:pathLst>
            </a:custGeom>
            <a:solidFill>
              <a:srgbClr val="DFC17B"/>
            </a:solidFill>
            <a:ln cap="sq" cmpd="sng" w="17700">
              <a:solidFill>
                <a:srgbClr val="FAECC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0" y="-19050"/>
              <a:ext cx="4391028" cy="2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4350" lIns="94350" spcFirstLastPara="1" rIns="94350" wrap="square" tIns="94350">
              <a:noAutofit/>
            </a:bodyPr>
            <a:lstStyle/>
            <a:p>
              <a:pPr indent="0" lvl="0" marL="0" marR="0" rtl="0" algn="ctr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3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3"/>
          <p:cNvSpPr txBox="1"/>
          <p:nvPr/>
        </p:nvSpPr>
        <p:spPr>
          <a:xfrm>
            <a:off x="246337" y="263296"/>
            <a:ext cx="8608785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FC17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目の整体院　船津　麻理子　様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469425" y="912601"/>
            <a:ext cx="10901400" cy="51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私、加藤隆太は、「目の整体院」を大・大・大推薦致します。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千葉県成田市で、運送業を経営している友人が、長時間の運転で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目も身体も疲れ切っていましたので、船津さんをご紹介しました。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施術を受けた直後、「視界がすっきりして肩の重さまで消えた！」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と感動していたのです。バリバリ仕事が出来ると感謝して頂きました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パソコンやスマホ業務をやっている方、長時間の車の運転している方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目を酷使している方にとって、船津さんの施術はまさに救世主です。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FC17B"/>
                </a:solidFill>
                <a:latin typeface="Poppins"/>
                <a:ea typeface="Poppins"/>
                <a:cs typeface="Poppins"/>
                <a:sym typeface="Poppins"/>
              </a:rPr>
              <a:t>目の整体院は、疲れた身体と心を甦らせるので、私の大切な仲間を紹介致します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DFC1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868263" y="5724300"/>
            <a:ext cx="969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令和7年10月7日　阿久津公一税理士事務所　加藤　隆太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