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3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7" autoAdjust="0"/>
    <p:restoredTop sz="94660"/>
  </p:normalViewPr>
  <p:slideViewPr>
    <p:cSldViewPr snapToGrid="0">
      <p:cViewPr varScale="1">
        <p:scale>
          <a:sx n="49" d="100"/>
          <a:sy n="49" d="100"/>
        </p:scale>
        <p:origin x="138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794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122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396344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1239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710932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4541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0888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408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236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258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462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486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22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944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487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301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3BD54-29B9-3D42-B178-776ED395AA85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0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  <p:sldLayoutId id="2147483785" r:id="rId12"/>
    <p:sldLayoutId id="2147483786" r:id="rId13"/>
    <p:sldLayoutId id="2147483787" r:id="rId14"/>
    <p:sldLayoutId id="2147483788" r:id="rId15"/>
    <p:sldLayoutId id="2147483789" r:id="rId16"/>
  </p:sldLayoutIdLst>
  <p:txStyles>
    <p:titleStyle>
      <a:lvl1pPr algn="l" defTabSz="457200" rtl="0" eaLnBrk="1" latinLnBrk="0" hangingPunct="1">
        <a:spcBef>
          <a:spcPct val="0"/>
        </a:spcBef>
        <a:buNone/>
        <a:defRPr kumimoji="1"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419AD44-419D-41F8-962D-922601328761}"/>
              </a:ext>
            </a:extLst>
          </p:cNvPr>
          <p:cNvSpPr txBox="1"/>
          <p:nvPr/>
        </p:nvSpPr>
        <p:spPr>
          <a:xfrm>
            <a:off x="875488" y="318532"/>
            <a:ext cx="10000035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推薦の言葉</a:t>
            </a:r>
            <a:endParaRPr lang="en-US" altLang="ja-JP" sz="3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眼の整体院アイケア</a:t>
            </a:r>
            <a:r>
              <a:rPr lang="en-US" altLang="ja-JP" sz="2800" b="1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LaBo</a:t>
            </a:r>
            <a:r>
              <a:rPr kumimoji="1"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船津麻理子　様</a:t>
            </a:r>
            <a:endParaRPr kumimoji="1" lang="en-US" altLang="ja-JP" sz="2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endParaRPr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オンラインでの仕事が多く、慢性的な眼精疲労や首・肩のこりに悩んでいたところ、「眼の整体院 アイケア</a:t>
            </a:r>
            <a:r>
              <a:rPr lang="en-US" altLang="ja-JP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LaBo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（柏西口店）」の船津麻理子さんの施術に出会いました。</a:t>
            </a:r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最初の丁寧なカウンセリングとわかりやすい説明で安心でき、施術が始まるとさらに驚きました。機械ではなく船津さんの指先から流れる電流が、これまで刺激されたことのない眼や首周りの筋肉に的確に届き、まるでリハビリのように筋肉がほぐれていくのを感じました。施術後は視界が明るくなり、視野が広がったような感覚とともに、全身がスッキリ軽くなりました。</a:t>
            </a:r>
          </a:p>
          <a:p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さらに、自宅やオフィスでできるケア方法も、私の状態に合わせて丁寧に指導してくださり、再発防止の意識も高まりました。</a:t>
            </a:r>
          </a:p>
          <a:p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確かな技術と誠実な人柄で、多くの方に安心と感動を与えている「眼の整体院 アイケア</a:t>
            </a:r>
            <a:r>
              <a:rPr lang="en-US" altLang="ja-JP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LaBo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（柏西口店）」の船津麻理子さんを、心より推薦いたします。</a:t>
            </a:r>
            <a:endParaRPr lang="en-US" altLang="ja-JP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r"/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令和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17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</a:p>
          <a:p>
            <a:pPr algn="r"/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株式会社コンダクター　代表取締役　斎藤　和貴</a:t>
            </a:r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78560524"/>
      </p:ext>
    </p:extLst>
  </p:cSld>
  <p:clrMapOvr>
    <a:masterClrMapping/>
  </p:clrMapOvr>
</p:sld>
</file>

<file path=ppt/theme/theme1.xml><?xml version="1.0" encoding="utf-8"?>
<a:theme xmlns:a="http://schemas.openxmlformats.org/drawingml/2006/main" name="ファセット">
  <a:themeElements>
    <a:clrScheme name="ファセット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ファセット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ファセッ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78</TotalTime>
  <Words>225</Words>
  <Application>Microsoft Office PowerPoint</Application>
  <PresentationFormat>ワイド画面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Arial</vt:lpstr>
      <vt:lpstr>Trebuchet MS</vt:lpstr>
      <vt:lpstr>Wingdings 3</vt:lpstr>
      <vt:lpstr>ファセット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斎藤和貴</dc:creator>
  <cp:lastModifiedBy>Kazuki Saitou</cp:lastModifiedBy>
  <cp:revision>16</cp:revision>
  <dcterms:created xsi:type="dcterms:W3CDTF">2022-03-12T01:20:10Z</dcterms:created>
  <dcterms:modified xsi:type="dcterms:W3CDTF">2025-10-16T22:47:42Z</dcterms:modified>
</cp:coreProperties>
</file>