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4660"/>
  </p:normalViewPr>
  <p:slideViewPr>
    <p:cSldViewPr snapToGrid="0">
      <p:cViewPr varScale="1">
        <p:scale>
          <a:sx n="83" d="100"/>
          <a:sy n="83" d="100"/>
        </p:scale>
        <p:origin x="102"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586799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77016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BB3423-611C-6944-BA94-F2572F362413}"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32279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088448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BB3423-611C-6944-BA94-F2572F362413}"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8814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413523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776056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349053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9639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75604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119974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8949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269425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510430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487757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4008782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3C3BD54-29B9-3D42-B178-776ED395AA85}" type="datetimeFigureOut">
              <a:rPr lang="en-US" smtClean="0"/>
              <a:pPr/>
              <a:t>10/17/2025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399904006"/>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419AD44-419D-41F8-962D-922601328761}"/>
              </a:ext>
            </a:extLst>
          </p:cNvPr>
          <p:cNvSpPr txBox="1"/>
          <p:nvPr/>
        </p:nvSpPr>
        <p:spPr>
          <a:xfrm>
            <a:off x="1503946" y="318532"/>
            <a:ext cx="9920267" cy="6340197"/>
          </a:xfrm>
          <a:prstGeom prst="rect">
            <a:avLst/>
          </a:prstGeom>
          <a:noFill/>
        </p:spPr>
        <p:txBody>
          <a:bodyPr wrap="square" rtlCol="0">
            <a:spAutoFit/>
          </a:bodyPr>
          <a:lstStyle/>
          <a:p>
            <a:pPr algn="ctr"/>
            <a:r>
              <a:rPr lang="ja-JP" altLang="en-US" sz="3600" b="1" dirty="0">
                <a:latin typeface="メイリオ" panose="020B0604030504040204" pitchFamily="50" charset="-128"/>
                <a:ea typeface="メイリオ" panose="020B0604030504040204" pitchFamily="50" charset="-128"/>
              </a:rPr>
              <a:t>推薦の言葉</a:t>
            </a:r>
            <a:endParaRPr lang="en-US" altLang="ja-JP" sz="3600" b="1" dirty="0">
              <a:latin typeface="メイリオ" panose="020B0604030504040204" pitchFamily="50" charset="-128"/>
              <a:ea typeface="メイリオ" panose="020B0604030504040204" pitchFamily="50" charset="-128"/>
            </a:endParaRPr>
          </a:p>
          <a:p>
            <a:pPr algn="ctr"/>
            <a:r>
              <a:rPr lang="en-US" altLang="zh-TW" sz="2800" b="1" dirty="0">
                <a:latin typeface="メイリオ" panose="020B0604030504040204" pitchFamily="50" charset="-128"/>
                <a:ea typeface="メイリオ" panose="020B0604030504040204" pitchFamily="50" charset="-128"/>
              </a:rPr>
              <a:t>Hira Ten</a:t>
            </a:r>
            <a:r>
              <a:rPr lang="zh-TW" altLang="en-US" sz="2800" b="1" dirty="0">
                <a:latin typeface="メイリオ" panose="020B0604030504040204" pitchFamily="50" charset="-128"/>
                <a:ea typeface="メイリオ" panose="020B0604030504040204" pitchFamily="50" charset="-128"/>
              </a:rPr>
              <a:t>　藤井　恵理子様</a:t>
            </a:r>
            <a:endParaRPr lang="en-US" altLang="ja-JP" sz="2400" b="1" dirty="0">
              <a:latin typeface="メイリオ" panose="020B0604030504040204" pitchFamily="50" charset="-128"/>
              <a:ea typeface="メイリオ" panose="020B0604030504040204" pitchFamily="50" charset="-128"/>
            </a:endParaRPr>
          </a:p>
          <a:p>
            <a:pPr algn="l"/>
            <a:endParaRPr lang="en-US" altLang="ja-JP" b="0" i="0" dirty="0">
              <a:effectLst/>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rPr>
              <a:t>私は、播州織の日傘を製造している </a:t>
            </a:r>
            <a:r>
              <a:rPr lang="en-US" altLang="ja-JP" dirty="0" err="1">
                <a:latin typeface="メイリオ" panose="020B0604030504040204" pitchFamily="50" charset="-128"/>
              </a:rPr>
              <a:t>HiraTen</a:t>
            </a:r>
            <a:r>
              <a:rPr lang="en-US" altLang="ja-JP" dirty="0">
                <a:latin typeface="メイリオ" panose="020B0604030504040204" pitchFamily="50" charset="-128"/>
              </a:rPr>
              <a:t> </a:t>
            </a:r>
            <a:r>
              <a:rPr lang="ja-JP" altLang="en-US" dirty="0">
                <a:latin typeface="メイリオ" panose="020B0604030504040204" pitchFamily="50" charset="-128"/>
              </a:rPr>
              <a:t>の藤井恵理子さんを心から推薦します。</a:t>
            </a:r>
          </a:p>
          <a:p>
            <a:r>
              <a:rPr lang="ja-JP" altLang="en-US" dirty="0">
                <a:latin typeface="メイリオ" panose="020B0604030504040204" pitchFamily="50" charset="-128"/>
              </a:rPr>
              <a:t>これまで「日傘は女性のもの」というイメージを持っていましたが、年々強くなる日差しの中で、外回りの仕事や移動時の暑さ対策として自分も必要だと感じ、思い切って購入しました。</a:t>
            </a:r>
          </a:p>
          <a:p>
            <a:endParaRPr lang="ja-JP" altLang="en-US" dirty="0">
              <a:latin typeface="メイリオ" panose="020B0604030504040204" pitchFamily="50" charset="-128"/>
            </a:endParaRPr>
          </a:p>
          <a:p>
            <a:r>
              <a:rPr lang="ja-JP" altLang="en-US" dirty="0">
                <a:latin typeface="メイリオ" panose="020B0604030504040204" pitchFamily="50" charset="-128"/>
              </a:rPr>
              <a:t>届いた播州織の日傘は、想像以上に軽く、そして何より品があります。先染め糸ならではの柔らかい色合いと手触りが心地よく、ビジネスシーンでも違和感なく使える落ち着いたデザインです。実際に使ってみると、直射日光をしっかり遮りつつ、風を通す涼しさがあり、「男性も日傘を持つべきだ」と実感しました。</a:t>
            </a:r>
          </a:p>
          <a:p>
            <a:endParaRPr lang="ja-JP" altLang="en-US" dirty="0">
              <a:latin typeface="メイリオ" panose="020B0604030504040204" pitchFamily="50" charset="-128"/>
            </a:endParaRPr>
          </a:p>
          <a:p>
            <a:r>
              <a:rPr lang="ja-JP" altLang="en-US" dirty="0">
                <a:latin typeface="メイリオ" panose="020B0604030504040204" pitchFamily="50" charset="-128"/>
              </a:rPr>
              <a:t>また、藤井さんは私の用途や好みに合わせて色柄を丁寧に提案してくださり、その対応にも職人としての誇りと温かさを感じました。</a:t>
            </a:r>
          </a:p>
          <a:p>
            <a:r>
              <a:rPr lang="ja-JP" altLang="en-US" dirty="0">
                <a:latin typeface="メイリオ" panose="020B0604030504040204" pitchFamily="50" charset="-128"/>
              </a:rPr>
              <a:t>「お出かけが楽しくなる日傘」という藤井さんの言葉どおり、今では日傘を差すことが日常の小さな楽しみになっています。</a:t>
            </a:r>
          </a:p>
          <a:p>
            <a:endParaRPr lang="ja-JP" altLang="en-US" dirty="0">
              <a:latin typeface="メイリオ" panose="020B0604030504040204" pitchFamily="50" charset="-128"/>
            </a:endParaRPr>
          </a:p>
          <a:p>
            <a:r>
              <a:rPr lang="ja-JP" altLang="en-US" dirty="0">
                <a:latin typeface="メイリオ" panose="020B0604030504040204" pitchFamily="50" charset="-128"/>
              </a:rPr>
              <a:t>伝統を現代に生かし、人の暮らしを豊かにするものづくりを続ける 藤井恵理子さん を、心より推薦いたします。</a:t>
            </a:r>
            <a:endParaRPr lang="en-US" altLang="ja-JP" dirty="0">
              <a:latin typeface="メイリオ" panose="020B0604030504040204" pitchFamily="50" charset="-128"/>
            </a:endParaRPr>
          </a:p>
          <a:p>
            <a:pPr algn="r"/>
            <a:r>
              <a:rPr lang="ja-JP" altLang="en-US" dirty="0">
                <a:latin typeface="メイリオ" panose="020B0604030504040204" pitchFamily="50" charset="-128"/>
                <a:ea typeface="メイリオ" panose="020B0604030504040204" pitchFamily="50" charset="-128"/>
              </a:rPr>
              <a:t>令和</a:t>
            </a:r>
            <a:r>
              <a:rPr lang="en-US" altLang="ja-JP" dirty="0">
                <a:latin typeface="メイリオ" panose="020B0604030504040204" pitchFamily="50" charset="-128"/>
                <a:ea typeface="メイリオ" panose="020B0604030504040204" pitchFamily="50" charset="-128"/>
              </a:rPr>
              <a:t>7</a:t>
            </a:r>
            <a:r>
              <a:rPr lang="ja-JP" altLang="en-US" dirty="0">
                <a:latin typeface="メイリオ" panose="020B0604030504040204" pitchFamily="50" charset="-128"/>
                <a:ea typeface="メイリオ" panose="020B0604030504040204" pitchFamily="50" charset="-128"/>
              </a:rPr>
              <a:t>年</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月</a:t>
            </a:r>
            <a:r>
              <a:rPr lang="en-US" altLang="ja-JP" dirty="0">
                <a:latin typeface="メイリオ" panose="020B0604030504040204" pitchFamily="50" charset="-128"/>
                <a:ea typeface="メイリオ" panose="020B0604030504040204" pitchFamily="50" charset="-128"/>
              </a:rPr>
              <a:t>17</a:t>
            </a:r>
            <a:r>
              <a:rPr lang="ja-JP" altLang="en-US" dirty="0">
                <a:latin typeface="メイリオ" panose="020B0604030504040204" pitchFamily="50" charset="-128"/>
                <a:ea typeface="メイリオ" panose="020B0604030504040204" pitchFamily="50" charset="-128"/>
              </a:rPr>
              <a:t>日</a:t>
            </a:r>
          </a:p>
          <a:p>
            <a:pPr algn="r"/>
            <a:r>
              <a:rPr lang="ja-JP" altLang="en-US" dirty="0">
                <a:latin typeface="メイリオ" panose="020B0604030504040204" pitchFamily="50" charset="-128"/>
                <a:ea typeface="メイリオ" panose="020B0604030504040204" pitchFamily="50" charset="-128"/>
              </a:rPr>
              <a:t>株式会社コンダクター　代表取締役　斎藤　和貴</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78560524"/>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73</TotalTime>
  <Words>249</Words>
  <Application>Microsoft Office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Century Gothic</vt:lpstr>
      <vt:lpstr>Wingdings 3</vt:lpstr>
      <vt:lpstr>ウィスプ</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斎藤和貴</dc:creator>
  <cp:lastModifiedBy>Kazuki Saitou</cp:lastModifiedBy>
  <cp:revision>15</cp:revision>
  <dcterms:created xsi:type="dcterms:W3CDTF">2022-03-12T01:20:10Z</dcterms:created>
  <dcterms:modified xsi:type="dcterms:W3CDTF">2025-10-16T22:46:46Z</dcterms:modified>
</cp:coreProperties>
</file>