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18288000" cy="10287000"/>
  <p:notesSz cx="6858000" cy="9144000"/>
  <p:embeddedFontLst>
    <p:embeddedFont>
      <p:font typeface="Source Han Sans JP Bold" panose="020B0800000000000000" pitchFamily="34" charset="-128"/>
      <p:regular r:id="rId3"/>
      <p:bold r:id="rId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472"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font" Target="fonts/font1.fntdata"/><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509194">
            <a:off x="-710094" y="-901860"/>
            <a:ext cx="3709555" cy="3783373"/>
            <a:chOff x="0" y="0"/>
            <a:chExt cx="6062980" cy="6183630"/>
          </a:xfrm>
        </p:grpSpPr>
        <p:sp>
          <p:nvSpPr>
            <p:cNvPr id="3" name="Freeform 3"/>
            <p:cNvSpPr/>
            <p:nvPr/>
          </p:nvSpPr>
          <p:spPr>
            <a:xfrm>
              <a:off x="155" y="123"/>
              <a:ext cx="6062976" cy="6183206"/>
            </a:xfrm>
            <a:custGeom>
              <a:avLst/>
              <a:gdLst/>
              <a:ahLst/>
              <a:cxnLst/>
              <a:rect l="l" t="t" r="r" b="b"/>
              <a:pathLst>
                <a:path w="6062976" h="6183206">
                  <a:moveTo>
                    <a:pt x="3345025" y="695837"/>
                  </a:moveTo>
                  <a:cubicBezTo>
                    <a:pt x="2897985" y="1356237"/>
                    <a:pt x="2951325" y="1918847"/>
                    <a:pt x="2447135" y="2218567"/>
                  </a:cubicBezTo>
                  <a:cubicBezTo>
                    <a:pt x="1431135" y="2824357"/>
                    <a:pt x="389735" y="2246507"/>
                    <a:pt x="69695" y="3285367"/>
                  </a:cubicBezTo>
                  <a:cubicBezTo>
                    <a:pt x="-257965" y="4349627"/>
                    <a:pt x="581505" y="5378327"/>
                    <a:pt x="2339185" y="6022217"/>
                  </a:cubicBezTo>
                  <a:cubicBezTo>
                    <a:pt x="4388965" y="6775327"/>
                    <a:pt x="6481925" y="4725547"/>
                    <a:pt x="5990435" y="3200277"/>
                  </a:cubicBezTo>
                  <a:cubicBezTo>
                    <a:pt x="5584035" y="1936627"/>
                    <a:pt x="6287615" y="1382907"/>
                    <a:pt x="5864705" y="695837"/>
                  </a:cubicBezTo>
                  <a:cubicBezTo>
                    <a:pt x="5171285" y="-428113"/>
                    <a:pt x="3823815" y="-12823"/>
                    <a:pt x="3345025" y="695837"/>
                  </a:cubicBezTo>
                  <a:close/>
                </a:path>
              </a:pathLst>
            </a:custGeom>
            <a:blipFill>
              <a:blip r:embed="rId2"/>
              <a:stretch>
                <a:fillRect l="-21081" t="-13816" r="-20569" b="-25603"/>
              </a:stretch>
            </a:blipFill>
          </p:spPr>
          <p:txBody>
            <a:bodyPr/>
            <a:lstStyle/>
            <a:p>
              <a:endParaRPr lang="ja-JP" altLang="en-US"/>
            </a:p>
          </p:txBody>
        </p:sp>
      </p:grpSp>
      <p:grpSp>
        <p:nvGrpSpPr>
          <p:cNvPr id="4" name="Group 4"/>
          <p:cNvGrpSpPr/>
          <p:nvPr/>
        </p:nvGrpSpPr>
        <p:grpSpPr>
          <a:xfrm>
            <a:off x="15573468" y="-1009111"/>
            <a:ext cx="3073466" cy="307346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alphaModFix amt="55000"/>
              </a:blip>
              <a:stretch>
                <a:fillRect l="-13694" r="-13694"/>
              </a:stretch>
            </a:blipFill>
          </p:spPr>
          <p:txBody>
            <a:bodyPr/>
            <a:lstStyle/>
            <a:p>
              <a:endParaRPr lang="ja-JP" altLang="en-US"/>
            </a:p>
          </p:txBody>
        </p:sp>
      </p:grpSp>
      <p:grpSp>
        <p:nvGrpSpPr>
          <p:cNvPr id="6" name="Group 6"/>
          <p:cNvGrpSpPr/>
          <p:nvPr/>
        </p:nvGrpSpPr>
        <p:grpSpPr>
          <a:xfrm>
            <a:off x="7081299" y="8357259"/>
            <a:ext cx="2125029" cy="2125029"/>
            <a:chOff x="0" y="0"/>
            <a:chExt cx="12700000" cy="12700000"/>
          </a:xfrm>
        </p:grpSpPr>
        <p:sp>
          <p:nvSpPr>
            <p:cNvPr id="7" name="Freeform 7"/>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4"/>
              <a:stretch>
                <a:fillRect l="-19656" r="-19656"/>
              </a:stretch>
            </a:blipFill>
          </p:spPr>
          <p:txBody>
            <a:bodyPr/>
            <a:lstStyle/>
            <a:p>
              <a:endParaRPr lang="ja-JP" altLang="en-US"/>
            </a:p>
          </p:txBody>
        </p:sp>
      </p:grpSp>
      <p:grpSp>
        <p:nvGrpSpPr>
          <p:cNvPr id="8" name="Group 8"/>
          <p:cNvGrpSpPr/>
          <p:nvPr/>
        </p:nvGrpSpPr>
        <p:grpSpPr>
          <a:xfrm>
            <a:off x="8143814" y="8135283"/>
            <a:ext cx="2568982" cy="2568982"/>
            <a:chOff x="0" y="0"/>
            <a:chExt cx="12700000" cy="12700000"/>
          </a:xfrm>
        </p:grpSpPr>
        <p:sp>
          <p:nvSpPr>
            <p:cNvPr id="9" name="Freeform 9"/>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5">
                <a:alphaModFix amt="65000"/>
              </a:blip>
              <a:stretch>
                <a:fillRect l="-16748" r="-15847"/>
              </a:stretch>
            </a:blipFill>
          </p:spPr>
          <p:txBody>
            <a:bodyPr/>
            <a:lstStyle/>
            <a:p>
              <a:endParaRPr lang="ja-JP" altLang="en-US"/>
            </a:p>
          </p:txBody>
        </p:sp>
      </p:grpSp>
      <p:grpSp>
        <p:nvGrpSpPr>
          <p:cNvPr id="10" name="Group 10"/>
          <p:cNvGrpSpPr/>
          <p:nvPr/>
        </p:nvGrpSpPr>
        <p:grpSpPr>
          <a:xfrm>
            <a:off x="16080693" y="929750"/>
            <a:ext cx="2059014" cy="2059014"/>
            <a:chOff x="0" y="0"/>
            <a:chExt cx="6350000" cy="6350000"/>
          </a:xfrm>
        </p:grpSpPr>
        <p:sp>
          <p:nvSpPr>
            <p:cNvPr id="11" name="Freeform 11"/>
            <p:cNvSpPr/>
            <p:nvPr/>
          </p:nvSpPr>
          <p:spPr>
            <a:xfrm>
              <a:off x="11684" y="11684"/>
              <a:ext cx="6326632" cy="6326632"/>
            </a:xfrm>
            <a:custGeom>
              <a:avLst/>
              <a:gdLst/>
              <a:ahLst/>
              <a:cxnLst/>
              <a:rect l="l" t="t" r="r" b="b"/>
              <a:pathLst>
                <a:path w="6326632" h="6326632">
                  <a:moveTo>
                    <a:pt x="3163316" y="0"/>
                  </a:moveTo>
                  <a:cubicBezTo>
                    <a:pt x="1416304" y="0"/>
                    <a:pt x="0" y="1416304"/>
                    <a:pt x="0" y="3163316"/>
                  </a:cubicBezTo>
                  <a:cubicBezTo>
                    <a:pt x="0" y="4910328"/>
                    <a:pt x="1416304" y="6326632"/>
                    <a:pt x="3163316" y="6326632"/>
                  </a:cubicBezTo>
                  <a:cubicBezTo>
                    <a:pt x="4910328" y="6326632"/>
                    <a:pt x="6326632" y="4910328"/>
                    <a:pt x="6326632" y="3163316"/>
                  </a:cubicBezTo>
                  <a:cubicBezTo>
                    <a:pt x="6326632" y="1416304"/>
                    <a:pt x="4910328" y="0"/>
                    <a:pt x="3163316" y="0"/>
                  </a:cubicBezTo>
                  <a:close/>
                  <a:moveTo>
                    <a:pt x="3163316" y="4190746"/>
                  </a:moveTo>
                  <a:cubicBezTo>
                    <a:pt x="2595880" y="4190746"/>
                    <a:pt x="2135886" y="3730752"/>
                    <a:pt x="2135886" y="3163316"/>
                  </a:cubicBezTo>
                  <a:cubicBezTo>
                    <a:pt x="2135886" y="2595880"/>
                    <a:pt x="2595880" y="2135886"/>
                    <a:pt x="3163316" y="2135886"/>
                  </a:cubicBezTo>
                  <a:cubicBezTo>
                    <a:pt x="3730752" y="2135886"/>
                    <a:pt x="4190746" y="2595880"/>
                    <a:pt x="4190746" y="3163316"/>
                  </a:cubicBezTo>
                  <a:cubicBezTo>
                    <a:pt x="4190746" y="3730752"/>
                    <a:pt x="3730752" y="4190746"/>
                    <a:pt x="3163316" y="4190746"/>
                  </a:cubicBezTo>
                  <a:close/>
                </a:path>
              </a:pathLst>
            </a:custGeom>
            <a:blipFill>
              <a:blip r:embed="rId6">
                <a:alphaModFix amt="67000"/>
              </a:blip>
              <a:stretch>
                <a:fillRect l="-95352" t="-47003"/>
              </a:stretch>
            </a:blipFill>
          </p:spPr>
          <p:txBody>
            <a:bodyPr/>
            <a:lstStyle/>
            <a:p>
              <a:endParaRPr lang="ja-JP" altLang="en-US"/>
            </a:p>
          </p:txBody>
        </p:sp>
      </p:grpSp>
      <p:grpSp>
        <p:nvGrpSpPr>
          <p:cNvPr id="12" name="Group 12"/>
          <p:cNvGrpSpPr/>
          <p:nvPr/>
        </p:nvGrpSpPr>
        <p:grpSpPr>
          <a:xfrm rot="5400000">
            <a:off x="3376433" y="-900401"/>
            <a:ext cx="2059014" cy="2059014"/>
            <a:chOff x="0" y="0"/>
            <a:chExt cx="12700000" cy="12700000"/>
          </a:xfrm>
        </p:grpSpPr>
        <p:sp>
          <p:nvSpPr>
            <p:cNvPr id="13" name="Freeform 13"/>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7"/>
              <a:stretch>
                <a:fillRect l="-21951" r="-21951"/>
              </a:stretch>
            </a:blipFill>
          </p:spPr>
          <p:txBody>
            <a:bodyPr/>
            <a:lstStyle/>
            <a:p>
              <a:endParaRPr lang="ja-JP" altLang="en-US"/>
            </a:p>
          </p:txBody>
        </p:sp>
      </p:grpSp>
      <p:sp>
        <p:nvSpPr>
          <p:cNvPr id="14" name="AutoShape 14"/>
          <p:cNvSpPr/>
          <p:nvPr/>
        </p:nvSpPr>
        <p:spPr>
          <a:xfrm flipV="1">
            <a:off x="1028700" y="1978307"/>
            <a:ext cx="9397249" cy="0"/>
          </a:xfrm>
          <a:prstGeom prst="line">
            <a:avLst/>
          </a:prstGeom>
          <a:ln w="38100" cap="flat">
            <a:gradFill>
              <a:gsLst>
                <a:gs pos="0">
                  <a:srgbClr val="FAACA8">
                    <a:alpha val="100000"/>
                  </a:srgbClr>
                </a:gs>
                <a:gs pos="100000">
                  <a:srgbClr val="DDD6F3">
                    <a:alpha val="100000"/>
                  </a:srgbClr>
                </a:gs>
              </a:gsLst>
              <a:lin ang="0"/>
            </a:gradFill>
            <a:prstDash val="solid"/>
            <a:headEnd type="none" w="sm" len="sm"/>
            <a:tailEnd type="none" w="sm" len="sm"/>
          </a:ln>
        </p:spPr>
        <p:txBody>
          <a:bodyPr/>
          <a:lstStyle/>
          <a:p>
            <a:endParaRPr lang="ja-JP" altLang="en-US"/>
          </a:p>
        </p:txBody>
      </p:sp>
      <p:sp>
        <p:nvSpPr>
          <p:cNvPr id="15" name="AutoShape 15"/>
          <p:cNvSpPr/>
          <p:nvPr/>
        </p:nvSpPr>
        <p:spPr>
          <a:xfrm>
            <a:off x="14004344" y="9277350"/>
            <a:ext cx="2327564" cy="0"/>
          </a:xfrm>
          <a:prstGeom prst="line">
            <a:avLst/>
          </a:prstGeom>
          <a:ln w="38100" cap="flat">
            <a:gradFill>
              <a:gsLst>
                <a:gs pos="0">
                  <a:srgbClr val="FAACA8">
                    <a:alpha val="100000"/>
                  </a:srgbClr>
                </a:gs>
                <a:gs pos="100000">
                  <a:srgbClr val="DDD6F3">
                    <a:alpha val="100000"/>
                  </a:srgbClr>
                </a:gs>
              </a:gsLst>
              <a:lin ang="0"/>
            </a:gradFill>
            <a:prstDash val="solid"/>
            <a:headEnd type="none" w="sm" len="sm"/>
            <a:tailEnd type="none" w="sm" len="sm"/>
          </a:ln>
        </p:spPr>
        <p:txBody>
          <a:bodyPr/>
          <a:lstStyle/>
          <a:p>
            <a:endParaRPr lang="ja-JP" altLang="en-US"/>
          </a:p>
        </p:txBody>
      </p:sp>
      <p:grpSp>
        <p:nvGrpSpPr>
          <p:cNvPr id="16" name="Group 16"/>
          <p:cNvGrpSpPr/>
          <p:nvPr/>
        </p:nvGrpSpPr>
        <p:grpSpPr>
          <a:xfrm rot="5400000">
            <a:off x="4486433" y="-769623"/>
            <a:ext cx="2333940" cy="2333940"/>
            <a:chOff x="0" y="0"/>
            <a:chExt cx="12700000" cy="12700000"/>
          </a:xfrm>
        </p:grpSpPr>
        <p:sp>
          <p:nvSpPr>
            <p:cNvPr id="17" name="Freeform 17"/>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7">
                <a:alphaModFix amt="62000"/>
              </a:blip>
              <a:stretch>
                <a:fillRect l="-21951" r="-21951"/>
              </a:stretch>
            </a:blipFill>
          </p:spPr>
          <p:txBody>
            <a:bodyPr/>
            <a:lstStyle/>
            <a:p>
              <a:endParaRPr lang="ja-JP" altLang="en-US"/>
            </a:p>
          </p:txBody>
        </p:sp>
      </p:grpSp>
      <p:grpSp>
        <p:nvGrpSpPr>
          <p:cNvPr id="18" name="Group 18"/>
          <p:cNvGrpSpPr/>
          <p:nvPr/>
        </p:nvGrpSpPr>
        <p:grpSpPr>
          <a:xfrm rot="6398574">
            <a:off x="16464950" y="3402761"/>
            <a:ext cx="2125029" cy="2125029"/>
            <a:chOff x="0" y="0"/>
            <a:chExt cx="12700000" cy="12700000"/>
          </a:xfrm>
        </p:grpSpPr>
        <p:sp>
          <p:nvSpPr>
            <p:cNvPr id="19" name="Freeform 19"/>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4"/>
              <a:stretch>
                <a:fillRect l="-19656" r="-19656"/>
              </a:stretch>
            </a:blipFill>
          </p:spPr>
          <p:txBody>
            <a:bodyPr/>
            <a:lstStyle/>
            <a:p>
              <a:endParaRPr lang="ja-JP" altLang="en-US"/>
            </a:p>
          </p:txBody>
        </p:sp>
      </p:grpSp>
      <p:grpSp>
        <p:nvGrpSpPr>
          <p:cNvPr id="20" name="Group 20"/>
          <p:cNvGrpSpPr/>
          <p:nvPr/>
        </p:nvGrpSpPr>
        <p:grpSpPr>
          <a:xfrm rot="6398574">
            <a:off x="16519227" y="4260981"/>
            <a:ext cx="2568982" cy="2568982"/>
            <a:chOff x="0" y="0"/>
            <a:chExt cx="12700000" cy="12700000"/>
          </a:xfrm>
        </p:grpSpPr>
        <p:sp>
          <p:nvSpPr>
            <p:cNvPr id="21" name="Freeform 21"/>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5">
                <a:alphaModFix amt="65000"/>
              </a:blip>
              <a:stretch>
                <a:fillRect l="-16748" r="-15847"/>
              </a:stretch>
            </a:blipFill>
          </p:spPr>
          <p:txBody>
            <a:bodyPr/>
            <a:lstStyle/>
            <a:p>
              <a:endParaRPr lang="ja-JP" altLang="en-US"/>
            </a:p>
          </p:txBody>
        </p:sp>
      </p:grpSp>
      <p:grpSp>
        <p:nvGrpSpPr>
          <p:cNvPr id="22" name="Group 22"/>
          <p:cNvGrpSpPr/>
          <p:nvPr/>
        </p:nvGrpSpPr>
        <p:grpSpPr>
          <a:xfrm rot="-260205">
            <a:off x="250877" y="7366614"/>
            <a:ext cx="3709555" cy="3783373"/>
            <a:chOff x="0" y="0"/>
            <a:chExt cx="6062980" cy="6183630"/>
          </a:xfrm>
        </p:grpSpPr>
        <p:sp>
          <p:nvSpPr>
            <p:cNvPr id="23" name="Freeform 23"/>
            <p:cNvSpPr/>
            <p:nvPr/>
          </p:nvSpPr>
          <p:spPr>
            <a:xfrm rot="-7543990">
              <a:off x="-123910" y="-35654"/>
              <a:ext cx="5004198" cy="6831043"/>
            </a:xfrm>
            <a:custGeom>
              <a:avLst/>
              <a:gdLst/>
              <a:ahLst/>
              <a:cxnLst/>
              <a:rect l="l" t="t" r="r" b="b"/>
              <a:pathLst>
                <a:path w="5004198" h="6831043">
                  <a:moveTo>
                    <a:pt x="4917197" y="4781046"/>
                  </a:moveTo>
                  <a:cubicBezTo>
                    <a:pt x="4642196" y="4032482"/>
                    <a:pt x="4154349" y="3747210"/>
                    <a:pt x="4205505" y="3162896"/>
                  </a:cubicBezTo>
                  <a:cubicBezTo>
                    <a:pt x="4307113" y="1984374"/>
                    <a:pt x="5384370" y="1476494"/>
                    <a:pt x="4727987" y="609997"/>
                  </a:cubicBezTo>
                  <a:cubicBezTo>
                    <a:pt x="4055436" y="-277520"/>
                    <a:pt x="2730133" y="-196856"/>
                    <a:pt x="1180953" y="853894"/>
                  </a:cubicBezTo>
                  <a:cubicBezTo>
                    <a:pt x="-627475" y="2077969"/>
                    <a:pt x="-185888" y="4974015"/>
                    <a:pt x="1339279" y="5465825"/>
                  </a:cubicBezTo>
                  <a:cubicBezTo>
                    <a:pt x="2602384" y="5873917"/>
                    <a:pt x="2640965" y="6768424"/>
                    <a:pt x="3445675" y="6826385"/>
                  </a:cubicBezTo>
                  <a:cubicBezTo>
                    <a:pt x="4763001" y="6919904"/>
                    <a:pt x="5212829" y="5583567"/>
                    <a:pt x="4917197" y="4781046"/>
                  </a:cubicBezTo>
                  <a:close/>
                </a:path>
              </a:pathLst>
            </a:custGeom>
            <a:blipFill>
              <a:blip r:embed="rId2"/>
              <a:stretch>
                <a:fillRect l="-27057" t="-33316" r="-71032" b="-12344"/>
              </a:stretch>
            </a:blipFill>
          </p:spPr>
          <p:txBody>
            <a:bodyPr/>
            <a:lstStyle/>
            <a:p>
              <a:endParaRPr lang="ja-JP" altLang="en-US"/>
            </a:p>
          </p:txBody>
        </p:sp>
      </p:grpSp>
      <p:grpSp>
        <p:nvGrpSpPr>
          <p:cNvPr id="24" name="Group 24"/>
          <p:cNvGrpSpPr/>
          <p:nvPr/>
        </p:nvGrpSpPr>
        <p:grpSpPr>
          <a:xfrm rot="5400000">
            <a:off x="-583599" y="3314530"/>
            <a:ext cx="2125474" cy="2125474"/>
            <a:chOff x="0" y="0"/>
            <a:chExt cx="12700000" cy="12700000"/>
          </a:xfrm>
        </p:grpSpPr>
        <p:sp>
          <p:nvSpPr>
            <p:cNvPr id="25" name="Freeform 25"/>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8">
                <a:alphaModFix amt="76000"/>
              </a:blip>
              <a:stretch>
                <a:fillRect l="-48466" t="-42014" r="-47866" b="-66386"/>
              </a:stretch>
            </a:blipFill>
          </p:spPr>
          <p:txBody>
            <a:bodyPr/>
            <a:lstStyle/>
            <a:p>
              <a:endParaRPr lang="ja-JP" altLang="en-US"/>
            </a:p>
          </p:txBody>
        </p:sp>
      </p:grpSp>
      <p:grpSp>
        <p:nvGrpSpPr>
          <p:cNvPr id="26" name="Group 26"/>
          <p:cNvGrpSpPr/>
          <p:nvPr/>
        </p:nvGrpSpPr>
        <p:grpSpPr>
          <a:xfrm rot="-3029171">
            <a:off x="-829744" y="6545170"/>
            <a:ext cx="3512798" cy="3180225"/>
            <a:chOff x="0" y="0"/>
            <a:chExt cx="5580380" cy="5052060"/>
          </a:xfrm>
        </p:grpSpPr>
        <p:sp>
          <p:nvSpPr>
            <p:cNvPr id="27" name="Freeform 27"/>
            <p:cNvSpPr/>
            <p:nvPr/>
          </p:nvSpPr>
          <p:spPr>
            <a:xfrm>
              <a:off x="-705" y="-225"/>
              <a:ext cx="5580557" cy="5052325"/>
            </a:xfrm>
            <a:custGeom>
              <a:avLst/>
              <a:gdLst/>
              <a:ahLst/>
              <a:cxnLst/>
              <a:rect l="l" t="t" r="r" b="b"/>
              <a:pathLst>
                <a:path w="5580557" h="5052325">
                  <a:moveTo>
                    <a:pt x="4709865" y="382495"/>
                  </a:moveTo>
                  <a:cubicBezTo>
                    <a:pt x="3938975" y="-21365"/>
                    <a:pt x="3222695" y="439645"/>
                    <a:pt x="2649925" y="439645"/>
                  </a:cubicBezTo>
                  <a:cubicBezTo>
                    <a:pt x="2205425" y="439645"/>
                    <a:pt x="1367225" y="-672875"/>
                    <a:pt x="366465" y="641575"/>
                  </a:cubicBezTo>
                  <a:cubicBezTo>
                    <a:pt x="-634295" y="1956025"/>
                    <a:pt x="612845" y="3193005"/>
                    <a:pt x="1734255" y="4273775"/>
                  </a:cubicBezTo>
                  <a:cubicBezTo>
                    <a:pt x="2855665" y="5354545"/>
                    <a:pt x="4379665" y="5336765"/>
                    <a:pt x="5259775" y="4052795"/>
                  </a:cubicBezTo>
                  <a:cubicBezTo>
                    <a:pt x="5854135" y="3186655"/>
                    <a:pt x="5595055" y="847315"/>
                    <a:pt x="4709865" y="382495"/>
                  </a:cubicBezTo>
                  <a:close/>
                </a:path>
              </a:pathLst>
            </a:custGeom>
            <a:blipFill>
              <a:blip r:embed="rId9"/>
              <a:stretch>
                <a:fillRect t="-5227" b="-5227"/>
              </a:stretch>
            </a:blipFill>
          </p:spPr>
          <p:txBody>
            <a:bodyPr/>
            <a:lstStyle/>
            <a:p>
              <a:endParaRPr lang="ja-JP" altLang="en-US"/>
            </a:p>
          </p:txBody>
        </p:sp>
      </p:grpSp>
      <p:grpSp>
        <p:nvGrpSpPr>
          <p:cNvPr id="28" name="Group 28"/>
          <p:cNvGrpSpPr/>
          <p:nvPr/>
        </p:nvGrpSpPr>
        <p:grpSpPr>
          <a:xfrm rot="5400000">
            <a:off x="10159217" y="-1673315"/>
            <a:ext cx="2971362" cy="4141323"/>
            <a:chOff x="0" y="0"/>
            <a:chExt cx="4548505" cy="6339459"/>
          </a:xfrm>
        </p:grpSpPr>
        <p:sp>
          <p:nvSpPr>
            <p:cNvPr id="29" name="Freeform 29"/>
            <p:cNvSpPr/>
            <p:nvPr/>
          </p:nvSpPr>
          <p:spPr>
            <a:xfrm>
              <a:off x="-44" y="8"/>
              <a:ext cx="4548610" cy="6339500"/>
            </a:xfrm>
            <a:custGeom>
              <a:avLst/>
              <a:gdLst/>
              <a:ahLst/>
              <a:cxnLst/>
              <a:rect l="l" t="t" r="r" b="b"/>
              <a:pathLst>
                <a:path w="4548610" h="6339500">
                  <a:moveTo>
                    <a:pt x="2374563" y="5604502"/>
                  </a:moveTo>
                  <a:cubicBezTo>
                    <a:pt x="2383199" y="5778238"/>
                    <a:pt x="2326938" y="5956038"/>
                    <a:pt x="2203240" y="6098405"/>
                  </a:cubicBezTo>
                  <a:cubicBezTo>
                    <a:pt x="1950764" y="6388727"/>
                    <a:pt x="1512995" y="6421493"/>
                    <a:pt x="1225467" y="6171430"/>
                  </a:cubicBezTo>
                  <a:cubicBezTo>
                    <a:pt x="1021505" y="5994011"/>
                    <a:pt x="947972" y="5721850"/>
                    <a:pt x="1012742" y="5475089"/>
                  </a:cubicBezTo>
                  <a:cubicBezTo>
                    <a:pt x="627170" y="5327769"/>
                    <a:pt x="365423" y="5083421"/>
                    <a:pt x="315258" y="4773414"/>
                  </a:cubicBezTo>
                  <a:cubicBezTo>
                    <a:pt x="242741" y="4325231"/>
                    <a:pt x="631869" y="3859014"/>
                    <a:pt x="1261789" y="3553325"/>
                  </a:cubicBezTo>
                  <a:cubicBezTo>
                    <a:pt x="616248" y="3340600"/>
                    <a:pt x="126409" y="2837172"/>
                    <a:pt x="20745" y="2184265"/>
                  </a:cubicBezTo>
                  <a:cubicBezTo>
                    <a:pt x="-139783" y="1191506"/>
                    <a:pt x="648760" y="228973"/>
                    <a:pt x="1781981" y="34536"/>
                  </a:cubicBezTo>
                  <a:cubicBezTo>
                    <a:pt x="2437936" y="-78113"/>
                    <a:pt x="3065697" y="91432"/>
                    <a:pt x="3509181" y="446651"/>
                  </a:cubicBezTo>
                  <a:cubicBezTo>
                    <a:pt x="3759371" y="299585"/>
                    <a:pt x="4083856" y="319270"/>
                    <a:pt x="4312964" y="518533"/>
                  </a:cubicBezTo>
                  <a:cubicBezTo>
                    <a:pt x="4600492" y="768596"/>
                    <a:pt x="4628813" y="1206619"/>
                    <a:pt x="4376337" y="1496941"/>
                  </a:cubicBezTo>
                  <a:cubicBezTo>
                    <a:pt x="4309662" y="1573522"/>
                    <a:pt x="4230160" y="1632196"/>
                    <a:pt x="4143927" y="1672455"/>
                  </a:cubicBezTo>
                  <a:cubicBezTo>
                    <a:pt x="4168946" y="2290818"/>
                    <a:pt x="3836079" y="2878320"/>
                    <a:pt x="3294297" y="3253097"/>
                  </a:cubicBezTo>
                  <a:cubicBezTo>
                    <a:pt x="3907326" y="3357999"/>
                    <a:pt x="4352080" y="3654925"/>
                    <a:pt x="4419009" y="4069072"/>
                  </a:cubicBezTo>
                  <a:cubicBezTo>
                    <a:pt x="4522387" y="4708136"/>
                    <a:pt x="3687489" y="5383776"/>
                    <a:pt x="2554268" y="5578340"/>
                  </a:cubicBezTo>
                  <a:cubicBezTo>
                    <a:pt x="2493816" y="5588627"/>
                    <a:pt x="2433999" y="5597263"/>
                    <a:pt x="2374563" y="5604502"/>
                  </a:cubicBezTo>
                  <a:close/>
                </a:path>
              </a:pathLst>
            </a:custGeom>
            <a:blipFill>
              <a:blip r:embed="rId10"/>
              <a:stretch>
                <a:fillRect l="-19686" r="-19686"/>
              </a:stretch>
            </a:blipFill>
          </p:spPr>
          <p:txBody>
            <a:bodyPr/>
            <a:lstStyle/>
            <a:p>
              <a:endParaRPr lang="ja-JP" altLang="en-US"/>
            </a:p>
          </p:txBody>
        </p:sp>
      </p:grpSp>
      <p:grpSp>
        <p:nvGrpSpPr>
          <p:cNvPr id="30" name="Group 30"/>
          <p:cNvGrpSpPr/>
          <p:nvPr/>
        </p:nvGrpSpPr>
        <p:grpSpPr>
          <a:xfrm>
            <a:off x="15241280" y="8021154"/>
            <a:ext cx="2797240" cy="279724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alphaModFix amt="55000"/>
              </a:blip>
              <a:stretch>
                <a:fillRect l="-13694" r="-13694"/>
              </a:stretch>
            </a:blipFill>
          </p:spPr>
          <p:txBody>
            <a:bodyPr/>
            <a:lstStyle/>
            <a:p>
              <a:endParaRPr lang="ja-JP" altLang="en-US"/>
            </a:p>
          </p:txBody>
        </p:sp>
      </p:grpSp>
      <p:grpSp>
        <p:nvGrpSpPr>
          <p:cNvPr id="32" name="Group 32"/>
          <p:cNvGrpSpPr/>
          <p:nvPr/>
        </p:nvGrpSpPr>
        <p:grpSpPr>
          <a:xfrm>
            <a:off x="16464950" y="7231775"/>
            <a:ext cx="2125029" cy="2125029"/>
            <a:chOff x="0" y="0"/>
            <a:chExt cx="12700000" cy="12700000"/>
          </a:xfrm>
        </p:grpSpPr>
        <p:sp>
          <p:nvSpPr>
            <p:cNvPr id="33" name="Freeform 33"/>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4">
                <a:alphaModFix amt="78000"/>
              </a:blip>
              <a:stretch>
                <a:fillRect l="-19656" r="-19656"/>
              </a:stretch>
            </a:blipFill>
          </p:spPr>
          <p:txBody>
            <a:bodyPr/>
            <a:lstStyle/>
            <a:p>
              <a:endParaRPr lang="ja-JP" altLang="en-US"/>
            </a:p>
          </p:txBody>
        </p:sp>
      </p:grpSp>
      <p:grpSp>
        <p:nvGrpSpPr>
          <p:cNvPr id="34" name="Group 34"/>
          <p:cNvGrpSpPr/>
          <p:nvPr/>
        </p:nvGrpSpPr>
        <p:grpSpPr>
          <a:xfrm>
            <a:off x="4405940" y="7973809"/>
            <a:ext cx="3073466" cy="307346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alphaModFix amt="55000"/>
              </a:blip>
              <a:stretch>
                <a:fillRect l="-13694" r="-13694"/>
              </a:stretch>
            </a:blipFill>
          </p:spPr>
          <p:txBody>
            <a:bodyPr/>
            <a:lstStyle/>
            <a:p>
              <a:endParaRPr lang="ja-JP" altLang="en-US"/>
            </a:p>
          </p:txBody>
        </p:sp>
      </p:grpSp>
      <p:grpSp>
        <p:nvGrpSpPr>
          <p:cNvPr id="36" name="Group 36"/>
          <p:cNvGrpSpPr/>
          <p:nvPr/>
        </p:nvGrpSpPr>
        <p:grpSpPr>
          <a:xfrm rot="5400000">
            <a:off x="11644898" y="7658160"/>
            <a:ext cx="3523227" cy="3523227"/>
            <a:chOff x="0" y="0"/>
            <a:chExt cx="12700000" cy="12700000"/>
          </a:xfrm>
        </p:grpSpPr>
        <p:sp>
          <p:nvSpPr>
            <p:cNvPr id="37" name="Freeform 37"/>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7"/>
              <a:stretch>
                <a:fillRect l="-21951" r="-21951"/>
              </a:stretch>
            </a:blipFill>
          </p:spPr>
          <p:txBody>
            <a:bodyPr/>
            <a:lstStyle/>
            <a:p>
              <a:endParaRPr lang="ja-JP" altLang="en-US"/>
            </a:p>
          </p:txBody>
        </p:sp>
      </p:grpSp>
      <p:grpSp>
        <p:nvGrpSpPr>
          <p:cNvPr id="38" name="Group 38"/>
          <p:cNvGrpSpPr/>
          <p:nvPr/>
        </p:nvGrpSpPr>
        <p:grpSpPr>
          <a:xfrm rot="5400000">
            <a:off x="10853786" y="7144039"/>
            <a:ext cx="1976984" cy="1976984"/>
            <a:chOff x="0" y="0"/>
            <a:chExt cx="12700000" cy="12700000"/>
          </a:xfrm>
        </p:grpSpPr>
        <p:sp>
          <p:nvSpPr>
            <p:cNvPr id="39" name="Freeform 39"/>
            <p:cNvSpPr/>
            <p:nvPr/>
          </p:nvSpPr>
          <p:spPr>
            <a:xfrm>
              <a:off x="125908" y="857250"/>
              <a:ext cx="12396490" cy="11506076"/>
            </a:xfrm>
            <a:custGeom>
              <a:avLst/>
              <a:gdLst/>
              <a:ahLst/>
              <a:cxnLst/>
              <a:rect l="l" t="t" r="r" b="b"/>
              <a:pathLst>
                <a:path w="12396490" h="11506076">
                  <a:moveTo>
                    <a:pt x="10015042" y="938530"/>
                  </a:moveTo>
                  <a:cubicBezTo>
                    <a:pt x="8825052" y="189230"/>
                    <a:pt x="8506282" y="154940"/>
                    <a:pt x="7108012" y="0"/>
                  </a:cubicBezTo>
                  <a:cubicBezTo>
                    <a:pt x="3902532" y="38100"/>
                    <a:pt x="1304112" y="1889760"/>
                    <a:pt x="298272" y="4933950"/>
                  </a:cubicBezTo>
                  <a:cubicBezTo>
                    <a:pt x="-45898" y="5975350"/>
                    <a:pt x="-137338" y="7139940"/>
                    <a:pt x="266522" y="8159750"/>
                  </a:cubicBezTo>
                  <a:cubicBezTo>
                    <a:pt x="797382" y="9499600"/>
                    <a:pt x="2116912" y="10407650"/>
                    <a:pt x="3511372" y="10773410"/>
                  </a:cubicBezTo>
                  <a:cubicBezTo>
                    <a:pt x="4905832" y="11140440"/>
                    <a:pt x="6441262" y="11644630"/>
                    <a:pt x="7871282" y="11470640"/>
                  </a:cubicBezTo>
                  <a:cubicBezTo>
                    <a:pt x="8986342" y="11334750"/>
                    <a:pt x="10100132" y="10519410"/>
                    <a:pt x="10934522" y="9767570"/>
                  </a:cubicBezTo>
                  <a:cubicBezTo>
                    <a:pt x="11488242" y="9268460"/>
                    <a:pt x="11833682" y="8576310"/>
                    <a:pt x="12064822" y="7867650"/>
                  </a:cubicBezTo>
                  <a:cubicBezTo>
                    <a:pt x="12872542" y="5401310"/>
                    <a:pt x="12210872" y="2322830"/>
                    <a:pt x="10015042" y="938530"/>
                  </a:cubicBezTo>
                  <a:close/>
                </a:path>
              </a:pathLst>
            </a:custGeom>
            <a:blipFill>
              <a:blip r:embed="rId11"/>
              <a:stretch>
                <a:fillRect l="-17586" t="-56859" r="-55883" b="-30738"/>
              </a:stretch>
            </a:blipFill>
          </p:spPr>
          <p:txBody>
            <a:bodyPr/>
            <a:lstStyle/>
            <a:p>
              <a:endParaRPr lang="ja-JP" altLang="en-US"/>
            </a:p>
          </p:txBody>
        </p:sp>
      </p:grpSp>
      <p:sp>
        <p:nvSpPr>
          <p:cNvPr id="40" name="TextBox 40"/>
          <p:cNvSpPr txBox="1"/>
          <p:nvPr/>
        </p:nvSpPr>
        <p:spPr>
          <a:xfrm>
            <a:off x="880857" y="834500"/>
            <a:ext cx="9545092" cy="887095"/>
          </a:xfrm>
          <a:prstGeom prst="rect">
            <a:avLst/>
          </a:prstGeom>
        </p:spPr>
        <p:txBody>
          <a:bodyPr lIns="0" tIns="0" rIns="0" bIns="0" rtlCol="0" anchor="t">
            <a:spAutoFit/>
          </a:bodyPr>
          <a:lstStyle/>
          <a:p>
            <a:pPr algn="l">
              <a:lnSpc>
                <a:spcPts val="7279"/>
              </a:lnSpc>
            </a:pPr>
            <a:r>
              <a:rPr lang="en-US" sz="5199" b="1">
                <a:solidFill>
                  <a:srgbClr val="083335"/>
                </a:solidFill>
                <a:latin typeface="Source Han Sans JP Bold"/>
                <a:ea typeface="Source Han Sans JP Bold"/>
                <a:cs typeface="Source Han Sans JP Bold"/>
                <a:sym typeface="Source Han Sans JP Bold"/>
              </a:rPr>
              <a:t>有限会社いさみや　畠山 憲之 様</a:t>
            </a:r>
          </a:p>
        </p:txBody>
      </p:sp>
      <p:sp>
        <p:nvSpPr>
          <p:cNvPr id="41" name="TextBox 41"/>
          <p:cNvSpPr txBox="1"/>
          <p:nvPr/>
        </p:nvSpPr>
        <p:spPr>
          <a:xfrm>
            <a:off x="1309504" y="2548138"/>
            <a:ext cx="17808862" cy="6374129"/>
          </a:xfrm>
          <a:prstGeom prst="rect">
            <a:avLst/>
          </a:prstGeom>
        </p:spPr>
        <p:txBody>
          <a:bodyPr lIns="0" tIns="0" rIns="0" bIns="0" rtlCol="0" anchor="t">
            <a:spAutoFit/>
          </a:bodyPr>
          <a:lstStyle/>
          <a:p>
            <a:pPr algn="l">
              <a:lnSpc>
                <a:spcPts val="4620"/>
              </a:lnSpc>
            </a:pPr>
            <a:r>
              <a:rPr lang="en-US" sz="3300" b="1">
                <a:solidFill>
                  <a:srgbClr val="083335"/>
                </a:solidFill>
                <a:latin typeface="Source Han Sans JP Bold"/>
                <a:ea typeface="Source Han Sans JP Bold"/>
                <a:cs typeface="Source Han Sans JP Bold"/>
                <a:sym typeface="Source Han Sans JP Bold"/>
              </a:rPr>
              <a:t>日頃大変よくさせていただいている方への贈答品として購入しました。</a:t>
            </a:r>
          </a:p>
          <a:p>
            <a:pPr algn="l">
              <a:lnSpc>
                <a:spcPts val="4620"/>
              </a:lnSpc>
            </a:pPr>
            <a:r>
              <a:rPr lang="en-US" sz="3300" b="1">
                <a:solidFill>
                  <a:srgbClr val="083335"/>
                </a:solidFill>
                <a:latin typeface="Source Han Sans JP Bold"/>
                <a:ea typeface="Source Han Sans JP Bold"/>
                <a:cs typeface="Source Han Sans JP Bold"/>
                <a:sym typeface="Source Han Sans JP Bold"/>
              </a:rPr>
              <a:t>いつもよくこちらのことを気にかけていただいている方なので</a:t>
            </a:r>
          </a:p>
          <a:p>
            <a:pPr algn="l">
              <a:lnSpc>
                <a:spcPts val="4620"/>
              </a:lnSpc>
            </a:pPr>
            <a:r>
              <a:rPr lang="en-US" sz="3300" b="1">
                <a:solidFill>
                  <a:srgbClr val="083335"/>
                </a:solidFill>
                <a:latin typeface="Source Han Sans JP Bold"/>
                <a:ea typeface="Source Han Sans JP Bold"/>
                <a:cs typeface="Source Han Sans JP Bold"/>
                <a:sym typeface="Source Han Sans JP Bold"/>
              </a:rPr>
              <a:t>普段とは一味違う贈り物を考えておりました。</a:t>
            </a:r>
          </a:p>
          <a:p>
            <a:pPr algn="l">
              <a:lnSpc>
                <a:spcPts val="4620"/>
              </a:lnSpc>
            </a:pPr>
            <a:endParaRPr lang="en-US" sz="3300" b="1">
              <a:solidFill>
                <a:srgbClr val="083335"/>
              </a:solidFill>
              <a:latin typeface="Source Han Sans JP Bold"/>
              <a:ea typeface="Source Han Sans JP Bold"/>
              <a:cs typeface="Source Han Sans JP Bold"/>
              <a:sym typeface="Source Han Sans JP Bold"/>
            </a:endParaRPr>
          </a:p>
          <a:p>
            <a:pPr algn="l">
              <a:lnSpc>
                <a:spcPts val="4620"/>
              </a:lnSpc>
            </a:pPr>
            <a:r>
              <a:rPr lang="en-US" sz="3300" b="1">
                <a:solidFill>
                  <a:srgbClr val="083335"/>
                </a:solidFill>
                <a:latin typeface="Source Han Sans JP Bold"/>
                <a:ea typeface="Source Han Sans JP Bold"/>
                <a:cs typeface="Source Han Sans JP Bold"/>
                <a:sym typeface="Source Han Sans JP Bold"/>
              </a:rPr>
              <a:t>そんな中、畠山さんの和菓子を検討したくご連絡したところ、</a:t>
            </a:r>
          </a:p>
          <a:p>
            <a:pPr algn="l">
              <a:lnSpc>
                <a:spcPts val="4620"/>
              </a:lnSpc>
            </a:pPr>
            <a:r>
              <a:rPr lang="en-US" sz="3300" b="1">
                <a:solidFill>
                  <a:srgbClr val="083335"/>
                </a:solidFill>
                <a:latin typeface="Source Han Sans JP Bold"/>
                <a:ea typeface="Source Han Sans JP Bold"/>
                <a:cs typeface="Source Han Sans JP Bold"/>
                <a:sym typeface="Source Han Sans JP Bold"/>
              </a:rPr>
              <a:t>HP掲載の商品のご案内だけでなく、記載のない商品や対応についても</a:t>
            </a:r>
          </a:p>
          <a:p>
            <a:pPr algn="l">
              <a:lnSpc>
                <a:spcPts val="4620"/>
              </a:lnSpc>
            </a:pPr>
            <a:r>
              <a:rPr lang="en-US" sz="3300" b="1">
                <a:solidFill>
                  <a:srgbClr val="083335"/>
                </a:solidFill>
                <a:latin typeface="Source Han Sans JP Bold"/>
                <a:ea typeface="Source Han Sans JP Bold"/>
                <a:cs typeface="Source Han Sans JP Bold"/>
                <a:sym typeface="Source Han Sans JP Bold"/>
              </a:rPr>
              <a:t>柔軟に対応いただける旨のご案内もいただき、スムーズに対応できました。</a:t>
            </a:r>
          </a:p>
          <a:p>
            <a:pPr algn="l">
              <a:lnSpc>
                <a:spcPts val="4620"/>
              </a:lnSpc>
            </a:pPr>
            <a:r>
              <a:rPr lang="en-US" sz="3300" b="1">
                <a:solidFill>
                  <a:srgbClr val="083335"/>
                </a:solidFill>
                <a:latin typeface="Source Han Sans JP Bold"/>
                <a:ea typeface="Source Han Sans JP Bold"/>
                <a:cs typeface="Source Han Sans JP Bold"/>
                <a:sym typeface="Source Han Sans JP Bold"/>
              </a:rPr>
              <a:t>実際に到着したお菓子も「めちゃくちゃおいしかった！」と大好評でした。</a:t>
            </a:r>
          </a:p>
          <a:p>
            <a:pPr algn="l">
              <a:lnSpc>
                <a:spcPts val="4620"/>
              </a:lnSpc>
            </a:pPr>
            <a:endParaRPr lang="en-US" sz="3300" b="1">
              <a:solidFill>
                <a:srgbClr val="083335"/>
              </a:solidFill>
              <a:latin typeface="Source Han Sans JP Bold"/>
              <a:ea typeface="Source Han Sans JP Bold"/>
              <a:cs typeface="Source Han Sans JP Bold"/>
              <a:sym typeface="Source Han Sans JP Bold"/>
            </a:endParaRPr>
          </a:p>
          <a:p>
            <a:pPr algn="l">
              <a:lnSpc>
                <a:spcPts val="4620"/>
              </a:lnSpc>
            </a:pPr>
            <a:r>
              <a:rPr lang="en-US" sz="3300" b="1">
                <a:solidFill>
                  <a:srgbClr val="083335"/>
                </a:solidFill>
                <a:latin typeface="Source Han Sans JP Bold"/>
                <a:ea typeface="Source Han Sans JP Bold"/>
                <a:cs typeface="Source Han Sans JP Bold"/>
                <a:sym typeface="Source Han Sans JP Bold"/>
              </a:rPr>
              <a:t>お菓子の品質はもちろん、購入の対応についても素敵なご対応をいただける</a:t>
            </a:r>
          </a:p>
          <a:p>
            <a:pPr algn="l">
              <a:lnSpc>
                <a:spcPts val="4620"/>
              </a:lnSpc>
            </a:pPr>
            <a:r>
              <a:rPr lang="en-US" sz="3300" b="1">
                <a:solidFill>
                  <a:srgbClr val="083335"/>
                </a:solidFill>
                <a:latin typeface="Source Han Sans JP Bold"/>
                <a:ea typeface="Source Han Sans JP Bold"/>
                <a:cs typeface="Source Han Sans JP Bold"/>
                <a:sym typeface="Source Han Sans JP Bold"/>
              </a:rPr>
              <a:t>畠山さんを、推薦いたします。</a:t>
            </a:r>
          </a:p>
        </p:txBody>
      </p:sp>
      <p:sp>
        <p:nvSpPr>
          <p:cNvPr id="42" name="TextBox 42"/>
          <p:cNvSpPr txBox="1"/>
          <p:nvPr/>
        </p:nvSpPr>
        <p:spPr>
          <a:xfrm>
            <a:off x="12516783" y="9258646"/>
            <a:ext cx="5294884" cy="503792"/>
          </a:xfrm>
          <a:prstGeom prst="rect">
            <a:avLst/>
          </a:prstGeom>
        </p:spPr>
        <p:txBody>
          <a:bodyPr wrap="square" lIns="0" tIns="0" rIns="0" bIns="0" rtlCol="0" anchor="t">
            <a:spAutoFit/>
          </a:bodyPr>
          <a:lstStyle/>
          <a:p>
            <a:pPr algn="l">
              <a:lnSpc>
                <a:spcPts val="4200"/>
              </a:lnSpc>
            </a:pPr>
            <a:r>
              <a:rPr lang="en-US" sz="3000" b="1" dirty="0" err="1">
                <a:solidFill>
                  <a:srgbClr val="083335"/>
                </a:solidFill>
                <a:latin typeface="Source Han Sans JP Bold"/>
                <a:ea typeface="Source Han Sans JP Bold"/>
                <a:cs typeface="Source Han Sans JP Bold"/>
                <a:sym typeface="Source Han Sans JP Bold"/>
              </a:rPr>
              <a:t>株式会社BeCheerz</a:t>
            </a:r>
            <a:r>
              <a:rPr lang="en-US" sz="3000" b="1" dirty="0">
                <a:solidFill>
                  <a:srgbClr val="083335"/>
                </a:solidFill>
                <a:latin typeface="Source Han Sans JP Bold"/>
                <a:ea typeface="Source Han Sans JP Bold"/>
                <a:cs typeface="Source Han Sans JP Bold"/>
                <a:sym typeface="Source Han Sans JP Bold"/>
              </a:rPr>
              <a:t> </a:t>
            </a:r>
            <a:r>
              <a:rPr lang="en-US" sz="3000" b="1" dirty="0" err="1">
                <a:solidFill>
                  <a:srgbClr val="083335"/>
                </a:solidFill>
                <a:latin typeface="Source Han Sans JP Bold"/>
                <a:ea typeface="Source Han Sans JP Bold"/>
                <a:cs typeface="Source Han Sans JP Bold"/>
                <a:sym typeface="Source Han Sans JP Bold"/>
              </a:rPr>
              <a:t>小中貴晃</a:t>
            </a:r>
            <a:endParaRPr lang="en-US" sz="3000" b="1" dirty="0">
              <a:solidFill>
                <a:srgbClr val="083335"/>
              </a:solidFill>
              <a:latin typeface="Source Han Sans JP Bold"/>
              <a:ea typeface="Source Han Sans JP Bold"/>
              <a:cs typeface="Source Han Sans JP Bold"/>
              <a:sym typeface="Source Han Sans JP Bold"/>
            </a:endParaRPr>
          </a:p>
        </p:txBody>
      </p:sp>
      <p:sp>
        <p:nvSpPr>
          <p:cNvPr id="43" name="TextBox 43"/>
          <p:cNvSpPr txBox="1"/>
          <p:nvPr/>
        </p:nvSpPr>
        <p:spPr>
          <a:xfrm>
            <a:off x="14723753" y="8597149"/>
            <a:ext cx="2713881" cy="523874"/>
          </a:xfrm>
          <a:prstGeom prst="rect">
            <a:avLst/>
          </a:prstGeom>
        </p:spPr>
        <p:txBody>
          <a:bodyPr lIns="0" tIns="0" rIns="0" bIns="0" rtlCol="0" anchor="t">
            <a:spAutoFit/>
          </a:bodyPr>
          <a:lstStyle/>
          <a:p>
            <a:pPr algn="l">
              <a:lnSpc>
                <a:spcPts val="4200"/>
              </a:lnSpc>
            </a:pPr>
            <a:r>
              <a:rPr lang="en-US" sz="3000" b="1">
                <a:solidFill>
                  <a:srgbClr val="083335"/>
                </a:solidFill>
                <a:latin typeface="Source Han Sans JP Bold"/>
                <a:ea typeface="Source Han Sans JP Bold"/>
                <a:cs typeface="Source Han Sans JP Bold"/>
                <a:sym typeface="Source Han Sans JP Bold"/>
              </a:rPr>
              <a:t>2026年1月26日</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Words>
  <Application>Microsoft Macintosh PowerPoint</Application>
  <PresentationFormat>ユーザー設定</PresentationFormat>
  <Paragraphs>14</Paragraphs>
  <Slides>1</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Arial</vt:lpstr>
      <vt:lpstr>Calibri</vt:lpstr>
      <vt:lpstr>Source Han Sans JP Bold</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小見出しを追加</dc:title>
  <cp:lastModifiedBy>takaaki.konaka@outlook.jp</cp:lastModifiedBy>
  <cp:revision>2</cp:revision>
  <dcterms:created xsi:type="dcterms:W3CDTF">2006-08-16T00:00:00Z</dcterms:created>
  <dcterms:modified xsi:type="dcterms:W3CDTF">2026-01-26T11:40:09Z</dcterms:modified>
  <dc:identifier>DAG_g0r4RKg</dc:identifier>
</cp:coreProperties>
</file>