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Lst>
  <p:sldSz cx="18288000" cy="10287000"/>
  <p:notesSz cx="6858000" cy="9144000"/>
  <p:embeddedFontLst>
    <p:embeddedFont>
      <p:font typeface="Source Han Sans JP Bold" charset="1" panose="020B0800000000000000"/>
      <p:regular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fonts/font7.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739462" y="1552754"/>
            <a:ext cx="9394977" cy="7046233"/>
          </a:xfrm>
          <a:custGeom>
            <a:avLst/>
            <a:gdLst/>
            <a:ahLst/>
            <a:cxnLst/>
            <a:rect r="r" b="b" t="t" l="l"/>
            <a:pathLst>
              <a:path h="7046233" w="9394977">
                <a:moveTo>
                  <a:pt x="0" y="0"/>
                </a:moveTo>
                <a:lnTo>
                  <a:pt x="9394977" y="0"/>
                </a:lnTo>
                <a:lnTo>
                  <a:pt x="9394977" y="7046233"/>
                </a:lnTo>
                <a:lnTo>
                  <a:pt x="0" y="7046233"/>
                </a:lnTo>
                <a:lnTo>
                  <a:pt x="0" y="0"/>
                </a:lnTo>
                <a:close/>
              </a:path>
            </a:pathLst>
          </a:custGeom>
          <a:blipFill>
            <a:blip r:embed="rId2"/>
            <a:stretch>
              <a:fillRect l="0" t="0" r="0" b="0"/>
            </a:stretch>
          </a:blipFill>
        </p:spPr>
      </p:sp>
      <p:sp>
        <p:nvSpPr>
          <p:cNvPr name="TextBox 3" id="3"/>
          <p:cNvSpPr txBox="true"/>
          <p:nvPr/>
        </p:nvSpPr>
        <p:spPr>
          <a:xfrm rot="0">
            <a:off x="8084807" y="253439"/>
            <a:ext cx="9895061" cy="9519920"/>
          </a:xfrm>
          <a:prstGeom prst="rect">
            <a:avLst/>
          </a:prstGeom>
        </p:spPr>
        <p:txBody>
          <a:bodyPr anchor="t" rtlCol="false" tIns="0" lIns="0" bIns="0" rIns="0">
            <a:spAutoFit/>
          </a:bodyPr>
          <a:lstStyle/>
          <a:p>
            <a:pPr algn="l">
              <a:lnSpc>
                <a:spcPts val="4480"/>
              </a:lnSpc>
            </a:pPr>
            <a:r>
              <a:rPr lang="en-US" sz="3200" b="true">
                <a:solidFill>
                  <a:srgbClr val="000000"/>
                </a:solidFill>
                <a:latin typeface="Source Han Sans JP Bold"/>
                <a:ea typeface="Source Han Sans JP Bold"/>
                <a:cs typeface="Source Han Sans JP Bold"/>
                <a:sym typeface="Source Han Sans JP Bold"/>
              </a:rPr>
              <a:t>株式会社ハート・プランニング  取締役  木村  健悟 様</a:t>
            </a:r>
          </a:p>
          <a:p>
            <a:pPr algn="l">
              <a:lnSpc>
                <a:spcPts val="4480"/>
              </a:lnSpc>
            </a:pPr>
          </a:p>
          <a:p>
            <a:pPr algn="l">
              <a:lnSpc>
                <a:spcPts val="4480"/>
              </a:lnSpc>
            </a:pPr>
            <a:r>
              <a:rPr lang="en-US" sz="3200" b="true">
                <a:solidFill>
                  <a:srgbClr val="000000"/>
                </a:solidFill>
                <a:latin typeface="Source Han Sans JP Bold"/>
                <a:ea typeface="Source Han Sans JP Bold"/>
                <a:cs typeface="Source Han Sans JP Bold"/>
                <a:sym typeface="Source Han Sans JP Bold"/>
              </a:rPr>
              <a:t>岡山靴磨き選手権を開催した際にオリジナルグッズの</a:t>
            </a:r>
          </a:p>
          <a:p>
            <a:pPr algn="l">
              <a:lnSpc>
                <a:spcPts val="4480"/>
              </a:lnSpc>
            </a:pPr>
            <a:r>
              <a:rPr lang="en-US" sz="3200" b="true">
                <a:solidFill>
                  <a:srgbClr val="000000"/>
                </a:solidFill>
                <a:latin typeface="Source Han Sans JP Bold"/>
                <a:ea typeface="Source Han Sans JP Bold"/>
                <a:cs typeface="Source Han Sans JP Bold"/>
                <a:sym typeface="Source Han Sans JP Bold"/>
              </a:rPr>
              <a:t>限定制作を依頼させていただきました。</a:t>
            </a:r>
          </a:p>
          <a:p>
            <a:pPr algn="l">
              <a:lnSpc>
                <a:spcPts val="4480"/>
              </a:lnSpc>
            </a:pPr>
          </a:p>
          <a:p>
            <a:pPr algn="l">
              <a:lnSpc>
                <a:spcPts val="4480"/>
              </a:lnSpc>
            </a:pPr>
            <a:r>
              <a:rPr lang="en-US" sz="3200" b="true">
                <a:solidFill>
                  <a:srgbClr val="000000"/>
                </a:solidFill>
                <a:latin typeface="Source Han Sans JP Bold"/>
                <a:ea typeface="Source Han Sans JP Bold"/>
                <a:cs typeface="Source Han Sans JP Bold"/>
                <a:sym typeface="Source Han Sans JP Bold"/>
              </a:rPr>
              <a:t>岡山県のデニム素材を使用した大きめトートバッグに</a:t>
            </a:r>
          </a:p>
          <a:p>
            <a:pPr algn="l">
              <a:lnSpc>
                <a:spcPts val="4480"/>
              </a:lnSpc>
            </a:pPr>
            <a:r>
              <a:rPr lang="en-US" sz="3200" b="true">
                <a:solidFill>
                  <a:srgbClr val="000000"/>
                </a:solidFill>
                <a:latin typeface="Source Han Sans JP Bold"/>
                <a:ea typeface="Source Han Sans JP Bold"/>
                <a:cs typeface="Source Han Sans JP Bold"/>
                <a:sym typeface="Source Han Sans JP Bold"/>
              </a:rPr>
              <a:t>革靴を履いた桃太郎のイラストを印刷したデザインは</a:t>
            </a:r>
          </a:p>
          <a:p>
            <a:pPr algn="l">
              <a:lnSpc>
                <a:spcPts val="4480"/>
              </a:lnSpc>
            </a:pPr>
            <a:r>
              <a:rPr lang="en-US" sz="3200" b="true">
                <a:solidFill>
                  <a:srgbClr val="000000"/>
                </a:solidFill>
                <a:latin typeface="Source Han Sans JP Bold"/>
                <a:ea typeface="Source Han Sans JP Bold"/>
                <a:cs typeface="Source Han Sans JP Bold"/>
                <a:sym typeface="Source Han Sans JP Bold"/>
              </a:rPr>
              <a:t>関係者に喜ばれ、日本全国へ岡山のPRが出来ました。</a:t>
            </a:r>
          </a:p>
          <a:p>
            <a:pPr algn="l">
              <a:lnSpc>
                <a:spcPts val="4480"/>
              </a:lnSpc>
            </a:pPr>
          </a:p>
          <a:p>
            <a:pPr algn="l">
              <a:lnSpc>
                <a:spcPts val="4480"/>
              </a:lnSpc>
            </a:pPr>
            <a:r>
              <a:rPr lang="en-US" sz="3200" b="true">
                <a:solidFill>
                  <a:srgbClr val="000000"/>
                </a:solidFill>
                <a:latin typeface="Source Han Sans JP Bold"/>
                <a:ea typeface="Source Han Sans JP Bold"/>
                <a:cs typeface="Source Han Sans JP Bold"/>
                <a:sym typeface="Source Han Sans JP Bold"/>
              </a:rPr>
              <a:t>縫製やプリントの品質も高く、納期も予定より早くに</a:t>
            </a:r>
          </a:p>
          <a:p>
            <a:pPr algn="l">
              <a:lnSpc>
                <a:spcPts val="4480"/>
              </a:lnSpc>
            </a:pPr>
            <a:r>
              <a:rPr lang="en-US" sz="3200" b="true">
                <a:solidFill>
                  <a:srgbClr val="000000"/>
                </a:solidFill>
                <a:latin typeface="Source Han Sans JP Bold"/>
                <a:ea typeface="Source Han Sans JP Bold"/>
                <a:cs typeface="Source Han Sans JP Bold"/>
                <a:sym typeface="Source Han Sans JP Bold"/>
              </a:rPr>
              <a:t>仕上げていただき、大変助かりました。</a:t>
            </a:r>
          </a:p>
          <a:p>
            <a:pPr algn="l">
              <a:lnSpc>
                <a:spcPts val="4480"/>
              </a:lnSpc>
            </a:pPr>
          </a:p>
          <a:p>
            <a:pPr algn="l">
              <a:lnSpc>
                <a:spcPts val="4480"/>
              </a:lnSpc>
            </a:pPr>
            <a:r>
              <a:rPr lang="en-US" sz="3200" b="true">
                <a:solidFill>
                  <a:srgbClr val="000000"/>
                </a:solidFill>
                <a:latin typeface="Source Han Sans JP Bold"/>
                <a:ea typeface="Source Han Sans JP Bold"/>
                <a:cs typeface="Source Han Sans JP Bold"/>
                <a:sym typeface="Source Han Sans JP Bold"/>
              </a:rPr>
              <a:t>小ロットにも関わらず丁寧に対応していただきました</a:t>
            </a:r>
          </a:p>
          <a:p>
            <a:pPr algn="l">
              <a:lnSpc>
                <a:spcPts val="4480"/>
              </a:lnSpc>
            </a:pPr>
            <a:r>
              <a:rPr lang="en-US" sz="3200" b="true">
                <a:solidFill>
                  <a:srgbClr val="000000"/>
                </a:solidFill>
                <a:latin typeface="Source Han Sans JP Bold"/>
                <a:ea typeface="Source Han Sans JP Bold"/>
                <a:cs typeface="Source Han Sans JP Bold"/>
                <a:sym typeface="Source Han Sans JP Bold"/>
              </a:rPr>
              <a:t>ハート・プランニング様のオリジナルグッズの制作を</a:t>
            </a:r>
          </a:p>
          <a:p>
            <a:pPr algn="l">
              <a:lnSpc>
                <a:spcPts val="4480"/>
              </a:lnSpc>
            </a:pPr>
            <a:r>
              <a:rPr lang="en-US" sz="3200" b="true">
                <a:solidFill>
                  <a:srgbClr val="000000"/>
                </a:solidFill>
                <a:latin typeface="Source Han Sans JP Bold"/>
                <a:ea typeface="Source Han Sans JP Bold"/>
                <a:cs typeface="Source Han Sans JP Bold"/>
                <a:sym typeface="Source Han Sans JP Bold"/>
              </a:rPr>
              <a:t>推薦させていただきます。</a:t>
            </a:r>
          </a:p>
          <a:p>
            <a:pPr algn="l">
              <a:lnSpc>
                <a:spcPts val="4480"/>
              </a:lnSpc>
            </a:pPr>
          </a:p>
          <a:p>
            <a:pPr algn="l">
              <a:lnSpc>
                <a:spcPts val="4480"/>
              </a:lnSpc>
              <a:spcBef>
                <a:spcPct val="0"/>
              </a:spcBef>
            </a:pPr>
            <a:r>
              <a:rPr lang="en-US" sz="3200" b="true">
                <a:solidFill>
                  <a:srgbClr val="000000"/>
                </a:solidFill>
                <a:latin typeface="Source Han Sans JP Bold"/>
                <a:ea typeface="Source Han Sans JP Bold"/>
                <a:cs typeface="Source Han Sans JP Bold"/>
                <a:sym typeface="Source Han Sans JP Bold"/>
              </a:rPr>
              <a:t>立岡靴工房　立岡海人</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DAG_ldhNnBE</dc:identifier>
  <dcterms:modified xsi:type="dcterms:W3CDTF">2011-08-01T06:04:30Z</dcterms:modified>
  <cp:revision>1</cp:revision>
  <dc:title>株式会社笏本縫製 専務取締役 中村 啓吾 様 岡山靴磨き選手権を開催した際に、オリジナルグッズを限定制作させていただきました。 デニム素材のネクタイに、革靴を履いた桃太郎のイラストをワンポイント印刷したデザインは関係者に大変喜ばれ、日本全国へ岡山のPRが出来ました。 ネクタイとしての品質も高く、納期も予定より早く仕上げていただき、助かりました。 極小ロットにも丁寧に対応いただける笏本縫製様の ネクタイを推薦させていただきます。 立岡靴工房 立岡海人</dc:title>
</cp:coreProperties>
</file>