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9"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ja-JP" altLang="en-US"/>
              <a:t>マスター タイトルの書式設定</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75998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pPr/>
              <a:t>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25619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pPr/>
              <a:t>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710543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pPr/>
              <a:t>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093077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pPr/>
              <a:t>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976661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pPr/>
              <a:t>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048399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998033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95505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62145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t>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14321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41191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2/6/2026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73587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2/6/2026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15105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2/6/2026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61587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ja-JP" altLang="en-US"/>
              <a:t>マスター タイトルの書式設定</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pPr/>
              <a:t>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77545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t>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1093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2/6/2026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94888250"/>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 id="2147483741" r:id="rId12"/>
    <p:sldLayoutId id="2147483742" r:id="rId13"/>
    <p:sldLayoutId id="2147483743" r:id="rId14"/>
    <p:sldLayoutId id="2147483744" r:id="rId15"/>
    <p:sldLayoutId id="2147483745" r:id="rId16"/>
  </p:sldLayoutIdLst>
  <p:txStyles>
    <p:title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4">
            <a:extLst>
              <a:ext uri="{FF2B5EF4-FFF2-40B4-BE49-F238E27FC236}">
                <a16:creationId xmlns:a16="http://schemas.microsoft.com/office/drawing/2014/main" id="{F050CE41-F6B4-D31B-D91C-145639F77691}"/>
              </a:ext>
            </a:extLst>
          </p:cNvPr>
          <p:cNvSpPr txBox="1">
            <a:spLocks/>
          </p:cNvSpPr>
          <p:nvPr/>
        </p:nvSpPr>
        <p:spPr>
          <a:xfrm>
            <a:off x="1416416" y="155954"/>
            <a:ext cx="8988342" cy="1055688"/>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4000" b="1" kern="1200">
                <a:solidFill>
                  <a:srgbClr val="000000"/>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36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推薦の言葉</a:t>
            </a:r>
            <a:br>
              <a:rPr kumimoji="0" lang="en-US" altLang="ja-JP" sz="28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br>
            <a:r>
              <a:rPr kumimoji="0" lang="ja-JP" altLang="en-US" sz="28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飯田千帆　様</a:t>
            </a:r>
          </a:p>
        </p:txBody>
      </p:sp>
      <p:sp>
        <p:nvSpPr>
          <p:cNvPr id="5" name="テキスト プレースホルダー 5">
            <a:extLst>
              <a:ext uri="{FF2B5EF4-FFF2-40B4-BE49-F238E27FC236}">
                <a16:creationId xmlns:a16="http://schemas.microsoft.com/office/drawing/2014/main" id="{7E70231D-FE76-401E-2404-33EE6B477F3A}"/>
              </a:ext>
            </a:extLst>
          </p:cNvPr>
          <p:cNvSpPr txBox="1">
            <a:spLocks/>
          </p:cNvSpPr>
          <p:nvPr/>
        </p:nvSpPr>
        <p:spPr>
          <a:xfrm>
            <a:off x="1225485" y="1390802"/>
            <a:ext cx="10143241" cy="3718526"/>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0000"/>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00000"/>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00000"/>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kumimoji="0" lang="ja-JP" altLang="en-US"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私は、「慧</a:t>
            </a:r>
            <a:r>
              <a:rPr kumimoji="0" lang="en-US" altLang="ja-JP"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sui</a:t>
            </a:r>
            <a:r>
              <a:rPr kumimoji="0" lang="ja-JP" altLang="en-US"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　飯田千帆さんを推薦します。</a:t>
            </a:r>
            <a:endParaRPr kumimoji="0" lang="en-US" altLang="ja-JP"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lang="ja-JP" altLang="en-US" sz="2000" b="1" dirty="0">
                <a:latin typeface="ＭＳ Ｐ明朝" panose="02020600040205080304" pitchFamily="18" charset="-128"/>
                <a:ea typeface="ＭＳ Ｐ明朝" panose="02020600040205080304" pitchFamily="18" charset="-128"/>
              </a:rPr>
              <a:t>私は宮城県気仙沼で和菓子屋をしております。近々大きな設備投資があり、これまでで最高額の</a:t>
            </a:r>
            <a:endParaRPr lang="en-US" altLang="ja-JP" sz="2000" b="1" dirty="0">
              <a:latin typeface="ＭＳ Ｐ明朝" panose="02020600040205080304" pitchFamily="18" charset="-128"/>
              <a:ea typeface="ＭＳ Ｐ明朝" panose="02020600040205080304" pitchFamily="18" charset="-128"/>
            </a:endParaRPr>
          </a:p>
          <a:p>
            <a:pPr marL="0" marR="0" lvl="0" indent="0" algn="l"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lang="ja-JP" altLang="en-US" sz="2000" b="1" dirty="0">
                <a:latin typeface="ＭＳ Ｐ明朝" panose="02020600040205080304" pitchFamily="18" charset="-128"/>
                <a:ea typeface="ＭＳ Ｐ明朝" panose="02020600040205080304" pitchFamily="18" charset="-128"/>
              </a:rPr>
              <a:t>借り入れの予定がありました。融資の審査もとおり、無理なく返済できる予定ではありましたが、額が大きかったので私自身些かナーバスになっていました。その際に飯田さんの鑑定をお願いしました。</a:t>
            </a:r>
            <a:endParaRPr lang="en-US" altLang="ja-JP" sz="2000" b="1" dirty="0">
              <a:latin typeface="ＭＳ Ｐ明朝" panose="02020600040205080304" pitchFamily="18" charset="-128"/>
              <a:ea typeface="ＭＳ Ｐ明朝" panose="02020600040205080304" pitchFamily="18" charset="-128"/>
            </a:endParaRPr>
          </a:p>
          <a:p>
            <a:pPr marL="0" marR="0" lvl="0" indent="0" algn="l"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lang="ja-JP" altLang="en-US" sz="2000" b="1" dirty="0">
                <a:latin typeface="ＭＳ Ｐ明朝" panose="02020600040205080304" pitchFamily="18" charset="-128"/>
                <a:ea typeface="ＭＳ Ｐ明朝" panose="02020600040205080304" pitchFamily="18" charset="-128"/>
              </a:rPr>
              <a:t>飯田さんの鑑定は、それまで一言も話したことの無いことも言い当てられて、本当に驚きました。</a:t>
            </a:r>
            <a:endParaRPr lang="en-US" altLang="ja-JP" sz="2000" b="1" dirty="0">
              <a:latin typeface="ＭＳ Ｐ明朝" panose="02020600040205080304" pitchFamily="18" charset="-128"/>
              <a:ea typeface="ＭＳ Ｐ明朝" panose="02020600040205080304" pitchFamily="18" charset="-128"/>
            </a:endParaRPr>
          </a:p>
          <a:p>
            <a:pPr marL="0" marR="0" lvl="0" indent="0" algn="l"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lang="ja-JP" altLang="en-US" sz="2000" b="1" dirty="0">
                <a:latin typeface="ＭＳ Ｐ明朝" panose="02020600040205080304" pitchFamily="18" charset="-128"/>
                <a:ea typeface="ＭＳ Ｐ明朝" panose="02020600040205080304" pitchFamily="18" charset="-128"/>
              </a:rPr>
              <a:t>また僕が心配していた家族のこともアドバイスしてくださり、とても気持ちが軽くなりました。</a:t>
            </a:r>
            <a:endParaRPr lang="en-US" altLang="ja-JP" sz="2000" b="1" dirty="0">
              <a:latin typeface="ＭＳ Ｐ明朝" panose="02020600040205080304" pitchFamily="18" charset="-128"/>
              <a:ea typeface="ＭＳ Ｐ明朝" panose="02020600040205080304" pitchFamily="18" charset="-128"/>
            </a:endParaRPr>
          </a:p>
          <a:p>
            <a:pPr marL="0" marR="0" lvl="0" indent="0" algn="l"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lang="ja-JP" altLang="en-US" sz="2000" b="1" dirty="0">
                <a:latin typeface="ＭＳ Ｐ明朝" panose="02020600040205080304" pitchFamily="18" charset="-128"/>
                <a:ea typeface="ＭＳ Ｐ明朝" panose="02020600040205080304" pitchFamily="18" charset="-128"/>
              </a:rPr>
              <a:t>もちろん設備投資の借り入れの件もお話ししていただき、心配無いと背中を押して頂きました。</a:t>
            </a:r>
            <a:br>
              <a:rPr lang="en-US" altLang="ja-JP" sz="2000" b="1" dirty="0">
                <a:latin typeface="ＭＳ Ｐ明朝" panose="02020600040205080304" pitchFamily="18" charset="-128"/>
                <a:ea typeface="ＭＳ Ｐ明朝" panose="02020600040205080304" pitchFamily="18" charset="-128"/>
              </a:rPr>
            </a:br>
            <a:r>
              <a:rPr lang="ja-JP" altLang="en-US" sz="2000" b="1" dirty="0">
                <a:latin typeface="ＭＳ Ｐ明朝" panose="02020600040205080304" pitchFamily="18" charset="-128"/>
                <a:ea typeface="ＭＳ Ｐ明朝" panose="02020600040205080304" pitchFamily="18" charset="-128"/>
              </a:rPr>
              <a:t>また日常で取り入れた方が良い神棚の作法も教えて頂き早速取り入れて、毎日水を取り替えてお供えさせて</a:t>
            </a:r>
            <a:endParaRPr lang="en-US" altLang="ja-JP" sz="2000" b="1" dirty="0">
              <a:latin typeface="ＭＳ Ｐ明朝" panose="02020600040205080304" pitchFamily="18" charset="-128"/>
              <a:ea typeface="ＭＳ Ｐ明朝" panose="02020600040205080304" pitchFamily="18" charset="-128"/>
            </a:endParaRPr>
          </a:p>
          <a:p>
            <a:pPr marL="0" marR="0" lvl="0" indent="0" algn="l"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lang="ja-JP" altLang="en-US" sz="2000" b="1" dirty="0">
                <a:latin typeface="ＭＳ Ｐ明朝" panose="02020600040205080304" pitchFamily="18" charset="-128"/>
                <a:ea typeface="ＭＳ Ｐ明朝" panose="02020600040205080304" pitchFamily="18" charset="-128"/>
              </a:rPr>
              <a:t>頂いています。</a:t>
            </a:r>
            <a:br>
              <a:rPr lang="en-US" altLang="ja-JP" sz="2000" b="1" dirty="0">
                <a:latin typeface="ＭＳ Ｐ明朝" panose="02020600040205080304" pitchFamily="18" charset="-128"/>
                <a:ea typeface="ＭＳ Ｐ明朝" panose="02020600040205080304" pitchFamily="18" charset="-128"/>
              </a:rPr>
            </a:br>
            <a:r>
              <a:rPr lang="ja-JP" altLang="en-US" sz="2000" b="1" dirty="0">
                <a:latin typeface="ＭＳ Ｐ明朝" panose="02020600040205080304" pitchFamily="18" charset="-128"/>
                <a:ea typeface="ＭＳ Ｐ明朝" panose="02020600040205080304" pitchFamily="18" charset="-128"/>
              </a:rPr>
              <a:t>そのような、経営者の背中を押してくれて運気をアップする行動を教えてくれる飯田千帆さんを推薦します。　　　　　　　　　　　　　　　　　　　　　　　　</a:t>
            </a: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p:txBody>
      </p:sp>
      <p:sp>
        <p:nvSpPr>
          <p:cNvPr id="2" name="テキスト ボックス 1">
            <a:extLst>
              <a:ext uri="{FF2B5EF4-FFF2-40B4-BE49-F238E27FC236}">
                <a16:creationId xmlns:a16="http://schemas.microsoft.com/office/drawing/2014/main" id="{3FB87162-E9CF-A6FD-CBDD-28F041A28F9E}"/>
              </a:ext>
            </a:extLst>
          </p:cNvPr>
          <p:cNvSpPr txBox="1"/>
          <p:nvPr/>
        </p:nvSpPr>
        <p:spPr>
          <a:xfrm>
            <a:off x="8748073" y="5373279"/>
            <a:ext cx="2620653" cy="646331"/>
          </a:xfrm>
          <a:prstGeom prst="rect">
            <a:avLst/>
          </a:prstGeom>
          <a:noFill/>
        </p:spPr>
        <p:txBody>
          <a:bodyPr wrap="square" rtlCol="0">
            <a:spAutoFit/>
          </a:bodyPr>
          <a:lstStyle/>
          <a:p>
            <a:r>
              <a:rPr kumimoji="1" lang="ja-JP" altLang="en-US" dirty="0"/>
              <a:t>有限会社いさみや</a:t>
            </a:r>
            <a:br>
              <a:rPr kumimoji="1" lang="en-US" altLang="ja-JP" dirty="0"/>
            </a:br>
            <a:r>
              <a:rPr kumimoji="1" lang="ja-JP" altLang="en-US" dirty="0"/>
              <a:t>代表取締役　畠山憲之</a:t>
            </a:r>
          </a:p>
        </p:txBody>
      </p:sp>
    </p:spTree>
    <p:extLst>
      <p:ext uri="{BB962C8B-B14F-4D97-AF65-F5344CB8AC3E}">
        <p14:creationId xmlns:p14="http://schemas.microsoft.com/office/powerpoint/2010/main" val="1409923622"/>
      </p:ext>
    </p:extLst>
  </p:cSld>
  <p:clrMapOvr>
    <a:masterClrMapping/>
  </p:clrMapOvr>
</p:sld>
</file>

<file path=ppt/theme/theme1.xml><?xml version="1.0" encoding="utf-8"?>
<a:theme xmlns:a="http://schemas.openxmlformats.org/drawingml/2006/main" name="ウィスプ">
  <a:themeElements>
    <a:clrScheme name="ウィスプ">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ウィスプ">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ィスプ">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114</TotalTime>
  <Words>210</Words>
  <Application>Microsoft Office PowerPoint</Application>
  <PresentationFormat>ワイド画面</PresentationFormat>
  <Paragraphs>9</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Ｐ明朝</vt:lpstr>
      <vt:lpstr>Arial</vt:lpstr>
      <vt:lpstr>Century Gothic</vt:lpstr>
      <vt:lpstr>Wingdings 3</vt:lpstr>
      <vt:lpstr>ウィスプ</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憲之 畠山</dc:creator>
  <cp:lastModifiedBy>憲之 畠山</cp:lastModifiedBy>
  <cp:revision>4</cp:revision>
  <dcterms:created xsi:type="dcterms:W3CDTF">2024-05-22T12:09:31Z</dcterms:created>
  <dcterms:modified xsi:type="dcterms:W3CDTF">2026-02-06T08:09:24Z</dcterms:modified>
</cp:coreProperties>
</file>