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9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4" d="100"/>
          <a:sy n="84" d="100"/>
        </p:scale>
        <p:origin x="145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A9570-6EDD-449A-8D11-B18CF6C2A904}" type="datetimeFigureOut">
              <a:rPr kumimoji="1" lang="ja-JP" altLang="en-US" smtClean="0"/>
              <a:t>2026/2/17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1BFAA-BF0A-4FF4-A294-87BB15A9A2C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199766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A9570-6EDD-449A-8D11-B18CF6C2A904}" type="datetimeFigureOut">
              <a:rPr kumimoji="1" lang="ja-JP" altLang="en-US" smtClean="0"/>
              <a:t>2026/2/17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1BFAA-BF0A-4FF4-A294-87BB15A9A2C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694455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A9570-6EDD-449A-8D11-B18CF6C2A904}" type="datetimeFigureOut">
              <a:rPr kumimoji="1" lang="ja-JP" altLang="en-US" smtClean="0"/>
              <a:t>2026/2/17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1BFAA-BF0A-4FF4-A294-87BB15A9A2C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130205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A9570-6EDD-449A-8D11-B18CF6C2A904}" type="datetimeFigureOut">
              <a:rPr kumimoji="1" lang="ja-JP" altLang="en-US" smtClean="0"/>
              <a:t>2026/2/17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1BFAA-BF0A-4FF4-A294-87BB15A9A2C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807511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A9570-6EDD-449A-8D11-B18CF6C2A904}" type="datetimeFigureOut">
              <a:rPr kumimoji="1" lang="ja-JP" altLang="en-US" smtClean="0"/>
              <a:t>2026/2/17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1BFAA-BF0A-4FF4-A294-87BB15A9A2C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703976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A9570-6EDD-449A-8D11-B18CF6C2A904}" type="datetimeFigureOut">
              <a:rPr kumimoji="1" lang="ja-JP" altLang="en-US" smtClean="0"/>
              <a:t>2026/2/17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1BFAA-BF0A-4FF4-A294-87BB15A9A2C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403882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A9570-6EDD-449A-8D11-B18CF6C2A904}" type="datetimeFigureOut">
              <a:rPr kumimoji="1" lang="ja-JP" altLang="en-US" smtClean="0"/>
              <a:t>2026/2/17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1BFAA-BF0A-4FF4-A294-87BB15A9A2C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141805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A9570-6EDD-449A-8D11-B18CF6C2A904}" type="datetimeFigureOut">
              <a:rPr kumimoji="1" lang="ja-JP" altLang="en-US" smtClean="0"/>
              <a:t>2026/2/17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1BFAA-BF0A-4FF4-A294-87BB15A9A2C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687069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A9570-6EDD-449A-8D11-B18CF6C2A904}" type="datetimeFigureOut">
              <a:rPr kumimoji="1" lang="ja-JP" altLang="en-US" smtClean="0"/>
              <a:t>2026/2/17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1BFAA-BF0A-4FF4-A294-87BB15A9A2C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899926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A9570-6EDD-449A-8D11-B18CF6C2A904}" type="datetimeFigureOut">
              <a:rPr kumimoji="1" lang="ja-JP" altLang="en-US" smtClean="0"/>
              <a:t>2026/2/17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1BFAA-BF0A-4FF4-A294-87BB15A9A2C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4251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A9570-6EDD-449A-8D11-B18CF6C2A904}" type="datetimeFigureOut">
              <a:rPr kumimoji="1" lang="ja-JP" altLang="en-US" smtClean="0"/>
              <a:t>2026/2/17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1BFAA-BF0A-4FF4-A294-87BB15A9A2C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755838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DA9570-6EDD-449A-8D11-B18CF6C2A904}" type="datetimeFigureOut">
              <a:rPr kumimoji="1" lang="ja-JP" altLang="en-US" smtClean="0"/>
              <a:t>2026/2/17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01BFAA-BF0A-4FF4-A294-87BB15A9A2C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084809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0F52F51-AC36-48F2-A67C-F6079C06538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28600" y="130962"/>
            <a:ext cx="8766109" cy="552432"/>
          </a:xfrm>
        </p:spPr>
        <p:txBody>
          <a:bodyPr>
            <a:noAutofit/>
          </a:bodyPr>
          <a:lstStyle/>
          <a:p>
            <a:r>
              <a:rPr lang="ja-JP" altLang="en-US" sz="2800" b="0" i="0" dirty="0">
                <a:solidFill>
                  <a:srgbClr val="222222"/>
                </a:solidFill>
                <a:effectLst/>
                <a:latin typeface="Roboto Condensed" panose="020B0604020202020204" pitchFamily="2" charset="0"/>
              </a:rPr>
              <a:t>彗 </a:t>
            </a:r>
            <a:r>
              <a:rPr lang="en-US" altLang="ja-JP" sz="2800" b="0" i="0" dirty="0">
                <a:solidFill>
                  <a:srgbClr val="222222"/>
                </a:solidFill>
                <a:effectLst/>
                <a:latin typeface="Roboto Condensed" panose="020B0604020202020204" pitchFamily="2" charset="0"/>
              </a:rPr>
              <a:t>sui</a:t>
            </a:r>
            <a:r>
              <a:rPr lang="ja-JP" altLang="en-US" sz="2800" b="0" i="0" dirty="0">
                <a:solidFill>
                  <a:srgbClr val="222222"/>
                </a:solidFill>
                <a:effectLst/>
                <a:latin typeface="Roboto Condensed" panose="020B0604020202020204" pitchFamily="2" charset="0"/>
              </a:rPr>
              <a:t>　飯田　千帆 </a:t>
            </a:r>
            <a:r>
              <a:rPr kumimoji="1" lang="ja-JP" altLang="en-US" sz="28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様</a:t>
            </a: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6F6EABB1-F943-4B3D-A6FB-CBE063B57ACC}"/>
              </a:ext>
            </a:extLst>
          </p:cNvPr>
          <p:cNvSpPr txBox="1"/>
          <p:nvPr/>
        </p:nvSpPr>
        <p:spPr>
          <a:xfrm>
            <a:off x="4180114" y="6018245"/>
            <a:ext cx="4674637" cy="7682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lnSpc>
                <a:spcPct val="150000"/>
              </a:lnSpc>
            </a:pPr>
            <a:r>
              <a:rPr kumimoji="1" lang="ja-JP" altLang="en-US" sz="1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２０２</a:t>
            </a:r>
            <a:r>
              <a:rPr kumimoji="1" lang="en-US" altLang="ja-JP" sz="1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6</a:t>
            </a:r>
            <a:r>
              <a:rPr kumimoji="1" lang="ja-JP" altLang="en-US" sz="1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年</a:t>
            </a:r>
            <a:r>
              <a:rPr kumimoji="1" lang="en-US" altLang="ja-JP" sz="1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2</a:t>
            </a:r>
            <a:r>
              <a:rPr kumimoji="1" lang="ja-JP" altLang="en-US" sz="1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月</a:t>
            </a:r>
            <a:r>
              <a:rPr kumimoji="1" lang="en-US" altLang="ja-JP" sz="1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17</a:t>
            </a:r>
            <a:r>
              <a:rPr kumimoji="1" lang="ja-JP" altLang="en-US" sz="1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日</a:t>
            </a:r>
            <a:endParaRPr kumimoji="1" lang="en-US" altLang="ja-JP" sz="16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r">
              <a:lnSpc>
                <a:spcPct val="150000"/>
              </a:lnSpc>
            </a:pPr>
            <a:r>
              <a:rPr kumimoji="1" lang="ja-JP" altLang="en-US" sz="1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ＳＤＧｕｓサポーターズ株式会社　梅澤　朗広</a:t>
            </a:r>
          </a:p>
        </p:txBody>
      </p:sp>
      <p:pic>
        <p:nvPicPr>
          <p:cNvPr id="7" name="図 6">
            <a:extLst>
              <a:ext uri="{FF2B5EF4-FFF2-40B4-BE49-F238E27FC236}">
                <a16:creationId xmlns:a16="http://schemas.microsoft.com/office/drawing/2014/main" id="{4D975051-13DA-40EE-A454-72C606307AB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20123233">
            <a:off x="8117042" y="206863"/>
            <a:ext cx="833087" cy="650431"/>
          </a:xfrm>
          <a:prstGeom prst="rect">
            <a:avLst/>
          </a:prstGeom>
        </p:spPr>
      </p:pic>
      <p:cxnSp>
        <p:nvCxnSpPr>
          <p:cNvPr id="12" name="直線コネクタ 11">
            <a:extLst>
              <a:ext uri="{FF2B5EF4-FFF2-40B4-BE49-F238E27FC236}">
                <a16:creationId xmlns:a16="http://schemas.microsoft.com/office/drawing/2014/main" id="{0711F850-A51A-4408-937E-98165C849747}"/>
              </a:ext>
            </a:extLst>
          </p:cNvPr>
          <p:cNvCxnSpPr>
            <a:cxnSpLocks/>
          </p:cNvCxnSpPr>
          <p:nvPr/>
        </p:nvCxnSpPr>
        <p:spPr>
          <a:xfrm>
            <a:off x="1081548" y="670005"/>
            <a:ext cx="7039897" cy="15804"/>
          </a:xfrm>
          <a:prstGeom prst="line">
            <a:avLst/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図 13">
            <a:extLst>
              <a:ext uri="{FF2B5EF4-FFF2-40B4-BE49-F238E27FC236}">
                <a16:creationId xmlns:a16="http://schemas.microsoft.com/office/drawing/2014/main" id="{5F1D513F-6268-BFAB-3A10-4502E7D2B0D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5928086"/>
            <a:ext cx="798952" cy="798952"/>
          </a:xfrm>
          <a:prstGeom prst="rect">
            <a:avLst/>
          </a:prstGeom>
        </p:spPr>
      </p:pic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3D61992E-745B-EF7B-926E-B951D8C8B30E}"/>
              </a:ext>
            </a:extLst>
          </p:cNvPr>
          <p:cNvSpPr txBox="1"/>
          <p:nvPr/>
        </p:nvSpPr>
        <p:spPr>
          <a:xfrm>
            <a:off x="153954" y="868976"/>
            <a:ext cx="8766109" cy="48308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1600" dirty="0"/>
              <a:t>私は、誠実で心強い占い師である飯田千帆さんを推薦いたします。</a:t>
            </a:r>
          </a:p>
          <a:p>
            <a:pPr>
              <a:lnSpc>
                <a:spcPct val="150000"/>
              </a:lnSpc>
            </a:pPr>
            <a:endParaRPr kumimoji="1" lang="ja-JP" altLang="en-US" sz="1600" dirty="0"/>
          </a:p>
          <a:p>
            <a:pPr>
              <a:lnSpc>
                <a:spcPct val="150000"/>
              </a:lnSpc>
            </a:pPr>
            <a:r>
              <a:rPr kumimoji="1" lang="ja-JP" altLang="en-US" sz="1600" dirty="0"/>
              <a:t>私自身、今取り組んでいる事業の方向性が本当に正しいのか、また健康面で注意すべき点など、</a:t>
            </a:r>
            <a:endParaRPr kumimoji="1" lang="en-US" altLang="ja-JP" sz="1600" dirty="0"/>
          </a:p>
          <a:p>
            <a:pPr>
              <a:lnSpc>
                <a:spcPct val="150000"/>
              </a:lnSpc>
            </a:pPr>
            <a:r>
              <a:rPr kumimoji="1" lang="ja-JP" altLang="en-US" sz="1600" dirty="0"/>
              <a:t>将来への迷いを感じていました。そんなときに飯田さんの占いを受けました。</a:t>
            </a:r>
          </a:p>
          <a:p>
            <a:pPr>
              <a:lnSpc>
                <a:spcPct val="150000"/>
              </a:lnSpc>
            </a:pPr>
            <a:endParaRPr kumimoji="1" lang="ja-JP" altLang="en-US" sz="1600" dirty="0"/>
          </a:p>
          <a:p>
            <a:pPr>
              <a:lnSpc>
                <a:spcPct val="150000"/>
              </a:lnSpc>
            </a:pPr>
            <a:r>
              <a:rPr kumimoji="1" lang="ja-JP" altLang="en-US" sz="1600" dirty="0"/>
              <a:t>飯田さんはとにかく誠実で、どんな状況でも前に進む勇気を与えてくれます。「あなたの</a:t>
            </a:r>
            <a:r>
              <a:rPr kumimoji="1" lang="en-US" altLang="ja-JP" sz="1600" dirty="0"/>
              <a:t>5</a:t>
            </a:r>
            <a:r>
              <a:rPr kumimoji="1" lang="ja-JP" altLang="en-US" sz="1600" dirty="0"/>
              <a:t>年後・</a:t>
            </a:r>
            <a:r>
              <a:rPr kumimoji="1" lang="en-US" altLang="ja-JP" sz="1600" dirty="0"/>
              <a:t>10</a:t>
            </a:r>
            <a:r>
              <a:rPr kumimoji="1" lang="ja-JP" altLang="en-US" sz="1600" dirty="0"/>
              <a:t>年後はこうなっている」という未来像を「視た姿」を丁寧に示してくれるため、私自身のぼんやりしていた将来のビジョンが明確になり、そこに向けた具体的な目標を立てることができました。</a:t>
            </a:r>
          </a:p>
          <a:p>
            <a:pPr>
              <a:lnSpc>
                <a:spcPct val="150000"/>
              </a:lnSpc>
            </a:pPr>
            <a:endParaRPr kumimoji="1" lang="ja-JP" altLang="en-US" sz="1600" dirty="0"/>
          </a:p>
          <a:p>
            <a:pPr>
              <a:lnSpc>
                <a:spcPct val="150000"/>
              </a:lnSpc>
            </a:pPr>
            <a:r>
              <a:rPr kumimoji="1" lang="ja-JP" altLang="en-US" sz="1600" dirty="0"/>
              <a:t>今後は、数多くの決断を迫られる経営者やリーダーの方々に、ぜひ飯田さんの占いを体験して</a:t>
            </a:r>
            <a:endParaRPr kumimoji="1" lang="en-US" altLang="ja-JP" sz="1600" dirty="0"/>
          </a:p>
          <a:p>
            <a:pPr>
              <a:lnSpc>
                <a:spcPct val="150000"/>
              </a:lnSpc>
            </a:pPr>
            <a:r>
              <a:rPr kumimoji="1" lang="ja-JP" altLang="en-US" sz="1600" dirty="0"/>
              <a:t>いただきたいと思います。未来に向かって一歩を踏み出す勇気をくれる、信頼できる方です。</a:t>
            </a:r>
          </a:p>
          <a:p>
            <a:pPr>
              <a:lnSpc>
                <a:spcPct val="150000"/>
              </a:lnSpc>
            </a:pPr>
            <a:endParaRPr kumimoji="1" lang="ja-JP" altLang="en-US" sz="1600" dirty="0"/>
          </a:p>
          <a:p>
            <a:pPr>
              <a:lnSpc>
                <a:spcPct val="150000"/>
              </a:lnSpc>
            </a:pPr>
            <a:r>
              <a:rPr kumimoji="1" lang="ja-JP" altLang="en-US" sz="1600" dirty="0"/>
              <a:t>私は自信を持って、飯田千帆さんを推薦いたします。</a:t>
            </a:r>
          </a:p>
        </p:txBody>
      </p:sp>
    </p:spTree>
    <p:extLst>
      <p:ext uri="{BB962C8B-B14F-4D97-AF65-F5344CB8AC3E}">
        <p14:creationId xmlns:p14="http://schemas.microsoft.com/office/powerpoint/2010/main" val="27806269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梅さん">
      <a:majorFont>
        <a:latin typeface="BIZ UDPゴシック"/>
        <a:ea typeface="BIZ UDPゴシック"/>
        <a:cs typeface=""/>
      </a:majorFont>
      <a:minorFont>
        <a:latin typeface="BIZ UDPゴシック"/>
        <a:ea typeface="BIZ UDPゴシック"/>
        <a:cs typeface="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195</TotalTime>
  <Words>206</Words>
  <Application>Microsoft Office PowerPoint</Application>
  <PresentationFormat>画面に合わせる (4:3)</PresentationFormat>
  <Paragraphs>14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BIZ UDPゴシック</vt:lpstr>
      <vt:lpstr>Arial</vt:lpstr>
      <vt:lpstr>Roboto Condensed</vt:lpstr>
      <vt:lpstr>Office テーマ</vt:lpstr>
      <vt:lpstr>彗 sui　飯田　千帆 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ＣＯ２削減！ＳＤＧｓゴミ袋 牧田　大樹様</dc:title>
  <dc:creator>梅澤 朗広</dc:creator>
  <cp:lastModifiedBy>a.umezawa</cp:lastModifiedBy>
  <cp:revision>26</cp:revision>
  <dcterms:created xsi:type="dcterms:W3CDTF">2022-03-08T02:07:28Z</dcterms:created>
  <dcterms:modified xsi:type="dcterms:W3CDTF">2026-02-17T05:10:23Z</dcterms:modified>
</cp:coreProperties>
</file>