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1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80F3E6-50FD-F334-3763-26790E4F3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EFF8BD7-9045-ECD0-A933-4AAD14056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988B07-8649-77FC-1706-7E7B927E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7091C9-BF51-9DCD-30DC-CC08F31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70569E-71DD-19B6-AD5E-62235D0F2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70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3103E2-6AC6-CBC2-DAC4-CA8A7C81B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7BBABE-B2FF-4B56-DCB2-CC96427E6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B0C578-102A-D2EF-C215-C93E2695A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7F85B4-5F4A-D7B0-9BB9-B87839877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76AB08-33DF-3112-355A-49A33A847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31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42FE797-B0AB-053A-7FAE-55AA75A92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335EF4-4003-9232-4857-8E6F6D864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D57ED6-6D33-3587-7EDD-9DCA9DB17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6D7E60-C2F2-A550-2E8C-4E7A4AB8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EBBB43-8786-8910-9600-A4F968DFB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5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7BCC3B-499E-F85F-1320-E43E21FEE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926D6F-55E1-558A-8D66-2BC6C839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3F02A8-8288-9025-88E4-31A5C0078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B25F39-DB7F-B658-6E50-4CC793B2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76F1BD-6150-6F48-FFC1-A5F8A2766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3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E3BF40-E519-DBDD-48E6-5FD268CDA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21FD8B-5EFF-C3A2-A980-FA1EC7FE7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DEAFB9-BE08-A1E0-A188-D1A38A59C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E1D0FE-600E-DBDE-E0FD-36C11B8E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6B85C3-F82D-8215-099D-15EA2EC91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91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1B86EC-25E1-3BCE-090F-1836D5216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7E8FBA-BE6B-997E-B43B-638D95C7A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F7A704-700D-9C8D-11DA-B0378ECA9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6417BD-2C01-9E17-572B-58355574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87A937-19D3-A414-8B80-18843383C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CAAD50B-2824-9FF5-9E3E-08E4BB84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9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338548-D429-0A91-3277-3DC32A31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84C030-4EC8-92CA-F22C-62C5685CB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B15C0D-AA11-3F40-7F81-E5B20CF8B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8AB8A73-3EF3-9D9E-D239-476C45224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D9B0EBE-6E06-28CB-1290-156805EEE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1FD7B8C-CDF2-2FD5-3C5B-553E8DC0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76792B9-689C-EC28-68FF-A67620D95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F2FBA3D-DD8A-6F8A-26E5-10B78740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29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9755DD-7413-CE05-8F8F-FF713C8EF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2F4C27-64A2-28DB-F2C8-5E3EF3DC3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2CCA19-FB88-6B3E-81F3-840938324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911825-3F3F-676C-9C10-FCE770AF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57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A64E43-CB00-2CF7-0BD9-3BEE0982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76FAA50-A70A-8B15-EE19-969F6175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BE1962-F714-1363-A827-0896E6DC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60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C3D9B4-44EA-B318-D99E-410302490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5876EC-959F-C146-127D-03F158AB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EF1072-1730-7632-72EB-8503A5CE1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72DDA7-5EB8-1A1C-E5BC-77D3CAFB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84B04E-4F83-413F-7D07-2601DA39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D018C9-F12B-B472-9C1A-7719A5D42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33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1A701D-A890-2F77-466C-AEFB6BA82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20BCC0C-0BAC-85D1-5BCD-99C0FD1CCD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D3E38B-7880-1A1F-5456-502C8376D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5E1D87-EB79-19CF-2350-D3E3415E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0789AF-E10C-F21A-A576-B1A12F4DD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2B04AB-EA57-BEE8-7A8F-C53242F48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32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FE1EDC7-7063-5B99-3D67-44B6E6303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5EF96D-C41C-67E3-0C9C-C0A872647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CC5FB4-17FF-6380-83F7-47FEBED92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7B2C1-4046-4096-BDEE-B787175ADA57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39B872-5740-1278-29BD-ACB64E1BF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82DD2D-01A2-0A95-6C90-1B5834CD8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88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311F494-29ED-F47C-8820-FAF73CAA78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38" y="-70338"/>
            <a:ext cx="12262337" cy="699927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96F9283-AFF8-02B8-780D-1F1F20782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244"/>
          </a:xfrm>
        </p:spPr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089491-172C-7A30-C424-7A516CCF0C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05318" y="1557495"/>
            <a:ext cx="9937819" cy="4431323"/>
          </a:xfrm>
        </p:spPr>
        <p:txBody>
          <a:bodyPr vert="horz">
            <a:normAutofit lnSpcReduction="1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有限会社広一化学工業　廣田誠悟　様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sz="1800" dirty="0"/>
              <a:t>昔、私が地元で立ち上げた「静岡県環境衛生協議会」という団体の節目に、会員全員に対し、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形に残る記念品を探していたので廣田さんに相談したところ、高性能のカップにオリジナル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文字を入れられる事が分かり依頼させてもらいました。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完成品はなんとゴールドカップで、一人一人の個人名も刻まれ見事な商品でした。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もちろん会員は全員喜びながら感動してくれました。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製品の高いクオリティーと安いと感じる価格設定のバランスも最高です。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/>
              <a:t>私は、安心</a:t>
            </a:r>
            <a:r>
              <a:rPr lang="ja-JP" altLang="en-US" sz="1800" dirty="0"/>
              <a:t>して任せられる廣田</a:t>
            </a:r>
            <a:r>
              <a:rPr lang="ja-JP" altLang="en-US" sz="1800"/>
              <a:t>さんを、胸を張って推薦</a:t>
            </a:r>
            <a:r>
              <a:rPr lang="ja-JP" altLang="en-US" sz="1800" dirty="0"/>
              <a:t>させていただきます。</a:t>
            </a: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 algn="r">
              <a:buNone/>
            </a:pPr>
            <a:r>
              <a:rPr lang="ja-JP" altLang="en-US" sz="2000" dirty="0"/>
              <a:t>株式会社ワイエス</a:t>
            </a:r>
            <a:endParaRPr lang="en-US" altLang="ja-JP" sz="2000" dirty="0"/>
          </a:p>
          <a:p>
            <a:pPr marL="0" indent="0" algn="r">
              <a:buNone/>
            </a:pPr>
            <a:r>
              <a:rPr lang="ja-JP" altLang="en-US" sz="2000" dirty="0"/>
              <a:t>代表取締役　増本重孝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473666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132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増本 重孝</dc:creator>
  <cp:lastModifiedBy>重孝 増本</cp:lastModifiedBy>
  <cp:revision>6</cp:revision>
  <dcterms:created xsi:type="dcterms:W3CDTF">2023-05-29T07:11:10Z</dcterms:created>
  <dcterms:modified xsi:type="dcterms:W3CDTF">2026-03-10T23:20:43Z</dcterms:modified>
</cp:coreProperties>
</file>