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73" r:id="rId4"/>
  </p:sldMasterIdLst>
  <p:notesMasterIdLst>
    <p:notesMasterId r:id="rId6"/>
  </p:notesMasterIdLst>
  <p:handoutMasterIdLst>
    <p:handoutMasterId r:id="rId7"/>
  </p:handoutMasterIdLst>
  <p:sldIdLst>
    <p:sldId id="258" r:id="rId5"/>
  </p:sldIdLst>
  <p:sldSz cx="10058400" cy="7772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EFEB3F9-6E49-48D1-BF7B-8AC57859DB50}" v="4" dt="2026-08-20T12:50:57.42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3" autoAdjust="0"/>
    <p:restoredTop sz="94648"/>
  </p:normalViewPr>
  <p:slideViewPr>
    <p:cSldViewPr snapToGrid="0">
      <p:cViewPr varScale="1">
        <p:scale>
          <a:sx n="97" d="100"/>
          <a:sy n="97" d="100"/>
        </p:scale>
        <p:origin x="1232" y="80"/>
      </p:cViewPr>
      <p:guideLst/>
    </p:cSldViewPr>
  </p:slideViewPr>
  <p:notesTextViewPr>
    <p:cViewPr>
      <p:scale>
        <a:sx n="1" d="1"/>
        <a:sy n="1" d="1"/>
      </p:scale>
      <p:origin x="0" y="0"/>
    </p:cViewPr>
  </p:notesTextViewPr>
  <p:notesViewPr>
    <p:cSldViewPr snapToGrid="0">
      <p:cViewPr varScale="1">
        <p:scale>
          <a:sx n="98" d="100"/>
          <a:sy n="98" d="100"/>
        </p:scale>
        <p:origin x="2844"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handoutMaster" Target="handoutMasters/handoutMaster1.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22823C76-92C6-4A39-8AE6-932AD3011E4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ja-JP" altLang="en-US">
              <a:latin typeface="Meiryo UI" panose="020B0604030504040204" pitchFamily="50" charset="-128"/>
              <a:ea typeface="Meiryo UI" panose="020B0604030504040204" pitchFamily="50" charset="-128"/>
            </a:endParaRPr>
          </a:p>
        </p:txBody>
      </p:sp>
      <p:sp>
        <p:nvSpPr>
          <p:cNvPr id="3" name="日付プレースホルダー 2">
            <a:extLst>
              <a:ext uri="{FF2B5EF4-FFF2-40B4-BE49-F238E27FC236}">
                <a16:creationId xmlns:a16="http://schemas.microsoft.com/office/drawing/2014/main" id="{45B75036-81A4-42D6-9244-145D61E2CCE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D72EF937-204B-4469-83E0-B0BF70F16371}" type="datetime1">
              <a:rPr lang="ja-JP" altLang="en-US" smtClean="0">
                <a:latin typeface="Meiryo UI" panose="020B0604030504040204" pitchFamily="50" charset="-128"/>
                <a:ea typeface="Meiryo UI" panose="020B0604030504040204" pitchFamily="50" charset="-128"/>
              </a:rPr>
              <a:t>2026/8/20</a:t>
            </a:fld>
            <a:endParaRPr lang="ja-JP" altLang="en-US">
              <a:latin typeface="Meiryo UI" panose="020B0604030504040204" pitchFamily="50" charset="-128"/>
              <a:ea typeface="Meiryo UI" panose="020B0604030504040204" pitchFamily="50" charset="-128"/>
            </a:endParaRPr>
          </a:p>
        </p:txBody>
      </p:sp>
      <p:sp>
        <p:nvSpPr>
          <p:cNvPr id="4" name="フッター プレースホルダー 3">
            <a:extLst>
              <a:ext uri="{FF2B5EF4-FFF2-40B4-BE49-F238E27FC236}">
                <a16:creationId xmlns:a16="http://schemas.microsoft.com/office/drawing/2014/main" id="{C88F9638-2375-4AB3-8F24-B5C696A958D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ja-JP" altLang="en-US">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6EE1BEFC-FEA0-4B9B-9EE4-1203D14824B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D00213DE-B47F-4021-813C-DFFB8A3A9AAC}" type="slidenum">
              <a:rPr lang="en-US" altLang="ja-JP" smtClean="0">
                <a:latin typeface="Meiryo UI" panose="020B0604030504040204" pitchFamily="50" charset="-128"/>
                <a:ea typeface="Meiryo UI" panose="020B0604030504040204" pitchFamily="50" charset="-128"/>
              </a:rPr>
              <a:t>‹#›</a:t>
            </a:fld>
            <a:endParaRPr lang="ja-JP" altLang="en-US">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28260072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Meiryo UI" panose="020B0604030504040204" pitchFamily="50" charset="-128"/>
                <a:ea typeface="Meiryo UI" panose="020B0604030504040204" pitchFamily="50" charset="-128"/>
              </a:defRPr>
            </a:lvl1pPr>
          </a:lstStyle>
          <a:p>
            <a:endParaRPr lang="ja-JP" altLang="en-US">
              <a:latin typeface="Meiryo UI" panose="020B0604030504040204" pitchFamily="50" charset="-128"/>
              <a:ea typeface="Meiryo UI" panose="020B0604030504040204" pitchFamily="50" charset="-128"/>
            </a:endParaRPr>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Meiryo UI" panose="020B0604030504040204" pitchFamily="50" charset="-128"/>
                <a:ea typeface="Meiryo UI" panose="020B0604030504040204" pitchFamily="50" charset="-128"/>
              </a:defRPr>
            </a:lvl1pPr>
          </a:lstStyle>
          <a:p>
            <a:fld id="{D59CB89B-B01F-4FD7-933C-48BA0B5602F6}" type="datetime1">
              <a:rPr lang="ja-JP" altLang="en-US" smtClean="0"/>
              <a:pPr/>
              <a:t>2026/8/20</a:t>
            </a:fld>
            <a:endParaRPr lang="ja-JP" altLang="en-US" dirty="0"/>
          </a:p>
        </p:txBody>
      </p:sp>
      <p:sp>
        <p:nvSpPr>
          <p:cNvPr id="4" name="スライド イメージ プレースホルダー 3"/>
          <p:cNvSpPr>
            <a:spLocks noGrp="1" noRot="1" noChangeAspect="1"/>
          </p:cNvSpPr>
          <p:nvPr>
            <p:ph type="sldImg" idx="2"/>
          </p:nvPr>
        </p:nvSpPr>
        <p:spPr>
          <a:xfrm>
            <a:off x="1431925" y="1143000"/>
            <a:ext cx="3994150" cy="3086100"/>
          </a:xfrm>
          <a:prstGeom prst="rect">
            <a:avLst/>
          </a:prstGeom>
          <a:noFill/>
          <a:ln w="12700">
            <a:solidFill>
              <a:prstClr val="black"/>
            </a:solidFill>
          </a:ln>
        </p:spPr>
        <p:txBody>
          <a:bodyPr vert="horz" lIns="91440" tIns="45720" rIns="91440" bIns="45720" rtlCol="0" anchor="ctr"/>
          <a:lstStyle/>
          <a:p>
            <a:pPr rtl="0"/>
            <a:endParaRPr lang="ja-JP" altLang="en-US" noProof="0"/>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ja-JP" altLang="en-US" noProof="0"/>
              <a:t>クリックしてマスター テキストのスタイルを編集</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Meiryo UI" panose="020B0604030504040204" pitchFamily="50" charset="-128"/>
                <a:ea typeface="Meiryo UI" panose="020B0604030504040204" pitchFamily="50" charset="-128"/>
              </a:defRPr>
            </a:lvl1pPr>
          </a:lstStyle>
          <a:p>
            <a:endParaRPr lang="ja-JP" altLang="en-US">
              <a:latin typeface="Meiryo UI" panose="020B0604030504040204" pitchFamily="50" charset="-128"/>
              <a:ea typeface="Meiryo UI" panose="020B0604030504040204" pitchFamily="50" charset="-128"/>
            </a:endParaRPr>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Meiryo UI" panose="020B0604030504040204" pitchFamily="50" charset="-128"/>
                <a:ea typeface="Meiryo UI" panose="020B0604030504040204" pitchFamily="50" charset="-128"/>
              </a:defRPr>
            </a:lvl1pPr>
          </a:lstStyle>
          <a:p>
            <a:fld id="{E144BAE1-A538-F540-A4BA-29D41BFAB7BE}" type="slidenum">
              <a:rPr lang="en-US" altLang="ja-JP" smtClean="0"/>
              <a:pPr/>
              <a:t>‹#›</a:t>
            </a:fld>
            <a:endParaRPr lang="ja-JP" altLang="en-US">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302707449"/>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eiryo UI" panose="020B0604030504040204" pitchFamily="50" charset="-128"/>
        <a:ea typeface="Meiryo UI" panose="020B0604030504040204" pitchFamily="50" charset="-128"/>
        <a:cs typeface="+mn-cs"/>
      </a:defRPr>
    </a:lvl1pPr>
    <a:lvl2pPr marL="457200" algn="l" defTabSz="914400" rtl="0" eaLnBrk="1" latinLnBrk="0" hangingPunct="1">
      <a:defRPr sz="1200" kern="1200">
        <a:solidFill>
          <a:schemeClr val="tx1"/>
        </a:solidFill>
        <a:latin typeface="Meiryo UI" panose="020B0604030504040204" pitchFamily="50" charset="-128"/>
        <a:ea typeface="Meiryo UI" panose="020B0604030504040204" pitchFamily="50" charset="-128"/>
        <a:cs typeface="+mn-cs"/>
      </a:defRPr>
    </a:lvl2pPr>
    <a:lvl3pPr marL="914400" algn="l" defTabSz="914400" rtl="0" eaLnBrk="1" latinLnBrk="0" hangingPunct="1">
      <a:defRPr sz="1200" kern="1200">
        <a:solidFill>
          <a:schemeClr val="tx1"/>
        </a:solidFill>
        <a:latin typeface="Meiryo UI" panose="020B0604030504040204" pitchFamily="50" charset="-128"/>
        <a:ea typeface="Meiryo UI" panose="020B0604030504040204" pitchFamily="50" charset="-128"/>
        <a:cs typeface="+mn-cs"/>
      </a:defRPr>
    </a:lvl3pPr>
    <a:lvl4pPr marL="1371600" algn="l" defTabSz="914400" rtl="0" eaLnBrk="1" latinLnBrk="0" hangingPunct="1">
      <a:defRPr sz="1200" kern="1200">
        <a:solidFill>
          <a:schemeClr val="tx1"/>
        </a:solidFill>
        <a:latin typeface="Meiryo UI" panose="020B0604030504040204" pitchFamily="50" charset="-128"/>
        <a:ea typeface="Meiryo UI" panose="020B0604030504040204" pitchFamily="50" charset="-128"/>
        <a:cs typeface="+mn-cs"/>
      </a:defRPr>
    </a:lvl4pPr>
    <a:lvl5pPr marL="1828800" algn="l" defTabSz="914400" rtl="0" eaLnBrk="1" latinLnBrk="0" hangingPunct="1">
      <a:defRPr sz="1200" kern="1200">
        <a:solidFill>
          <a:schemeClr val="tx1"/>
        </a:solidFill>
        <a:latin typeface="Meiryo UI" panose="020B0604030504040204" pitchFamily="50" charset="-128"/>
        <a:ea typeface="Meiryo UI" panose="020B0604030504040204" pitchFamily="50"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rtlCol="0"/>
          <a:lstStyle/>
          <a:p>
            <a:pPr rtl="0"/>
            <a:endParaRPr lang="ja-JP" altLang="en-US">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rtlCol="0"/>
          <a:lstStyle/>
          <a:p>
            <a:pPr rtl="0"/>
            <a:fld id="{E144BAE1-A538-F540-A4BA-29D41BFAB7BE}" type="slidenum">
              <a:rPr lang="en-US" altLang="ja-JP" smtClean="0"/>
              <a:t>1</a:t>
            </a:fld>
            <a:endParaRPr lang="ja-JP" altLang="en-US"/>
          </a:p>
        </p:txBody>
      </p:sp>
    </p:spTree>
    <p:extLst>
      <p:ext uri="{BB962C8B-B14F-4D97-AF65-F5344CB8AC3E}">
        <p14:creationId xmlns:p14="http://schemas.microsoft.com/office/powerpoint/2010/main" val="194599876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grpSp>
        <p:nvGrpSpPr>
          <p:cNvPr id="18" name="Group 17"/>
          <p:cNvGrpSpPr/>
          <p:nvPr/>
        </p:nvGrpSpPr>
        <p:grpSpPr>
          <a:xfrm>
            <a:off x="0" y="0"/>
            <a:ext cx="10059145" cy="7772400"/>
            <a:chOff x="0" y="0"/>
            <a:chExt cx="9144677" cy="6858000"/>
          </a:xfrm>
        </p:grpSpPr>
        <p:pic>
          <p:nvPicPr>
            <p:cNvPr id="8" name="Picture 7" descr="S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1" name="Rectangle 10"/>
            <p:cNvSpPr/>
            <p:nvPr/>
          </p:nvSpPr>
          <p:spPr>
            <a:xfrm>
              <a:off x="1515532" y="1520422"/>
              <a:ext cx="6112935" cy="3818468"/>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2" name="Picture 11"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959"/>
            <a:stretch/>
          </p:blipFill>
          <p:spPr>
            <a:xfrm>
              <a:off x="0" y="3128434"/>
              <a:ext cx="1664208" cy="612648"/>
            </a:xfrm>
            <a:prstGeom prst="rect">
              <a:avLst/>
            </a:prstGeom>
          </p:spPr>
        </p:pic>
        <p:pic>
          <p:nvPicPr>
            <p:cNvPr id="13" name="Picture 12"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959"/>
            <a:stretch/>
          </p:blipFill>
          <p:spPr>
            <a:xfrm>
              <a:off x="7480469" y="3128434"/>
              <a:ext cx="1664208" cy="612648"/>
            </a:xfrm>
            <a:prstGeom prst="rect">
              <a:avLst/>
            </a:prstGeom>
          </p:spPr>
        </p:pic>
      </p:grpSp>
      <p:sp>
        <p:nvSpPr>
          <p:cNvPr id="2" name="Title 1"/>
          <p:cNvSpPr>
            <a:spLocks noGrp="1"/>
          </p:cNvSpPr>
          <p:nvPr>
            <p:ph type="ctrTitle"/>
          </p:nvPr>
        </p:nvSpPr>
        <p:spPr>
          <a:xfrm>
            <a:off x="2114127" y="2053445"/>
            <a:ext cx="5839753" cy="1717604"/>
          </a:xfrm>
        </p:spPr>
        <p:txBody>
          <a:bodyPr anchor="b">
            <a:noAutofit/>
          </a:bodyPr>
          <a:lstStyle>
            <a:lvl1pPr algn="ctr">
              <a:defRPr sz="5280">
                <a:effectLst/>
              </a:defRPr>
            </a:lvl1pPr>
          </a:lstStyle>
          <a:p>
            <a:r>
              <a:rPr lang="ja-JP" altLang="en-US"/>
              <a:t>マスター タイトルの書式設定</a:t>
            </a:r>
            <a:endParaRPr lang="en-US" dirty="0"/>
          </a:p>
        </p:txBody>
      </p:sp>
      <p:sp>
        <p:nvSpPr>
          <p:cNvPr id="3" name="Subtitle 2"/>
          <p:cNvSpPr>
            <a:spLocks noGrp="1"/>
          </p:cNvSpPr>
          <p:nvPr>
            <p:ph type="subTitle" idx="1"/>
          </p:nvPr>
        </p:nvSpPr>
        <p:spPr>
          <a:xfrm>
            <a:off x="2114127" y="4078104"/>
            <a:ext cx="5839753" cy="1561338"/>
          </a:xfrm>
        </p:spPr>
        <p:txBody>
          <a:bodyPr anchor="t">
            <a:normAutofit/>
          </a:bodyPr>
          <a:lstStyle>
            <a:lvl1pPr marL="0" indent="0" algn="ctr">
              <a:buNone/>
              <a:defRPr sz="2200">
                <a:solidFill>
                  <a:schemeClr val="tx1"/>
                </a:solidFill>
              </a:defRPr>
            </a:lvl1pPr>
            <a:lvl2pPr marL="502920" indent="0" algn="ctr">
              <a:buNone/>
              <a:defRPr>
                <a:solidFill>
                  <a:schemeClr val="tx1">
                    <a:tint val="75000"/>
                  </a:schemeClr>
                </a:solidFill>
              </a:defRPr>
            </a:lvl2pPr>
            <a:lvl3pPr marL="1005840" indent="0" algn="ctr">
              <a:buNone/>
              <a:defRPr>
                <a:solidFill>
                  <a:schemeClr val="tx1">
                    <a:tint val="75000"/>
                  </a:schemeClr>
                </a:solidFill>
              </a:defRPr>
            </a:lvl3pPr>
            <a:lvl4pPr marL="1508760" indent="0" algn="ctr">
              <a:buNone/>
              <a:defRPr>
                <a:solidFill>
                  <a:schemeClr val="tx1">
                    <a:tint val="75000"/>
                  </a:schemeClr>
                </a:solidFill>
              </a:defRPr>
            </a:lvl4pPr>
            <a:lvl5pPr marL="2011680" indent="0" algn="ctr">
              <a:buNone/>
              <a:defRPr>
                <a:solidFill>
                  <a:schemeClr val="tx1">
                    <a:tint val="75000"/>
                  </a:schemeClr>
                </a:solidFill>
              </a:defRPr>
            </a:lvl5pPr>
            <a:lvl6pPr marL="2514600" indent="0" algn="ctr">
              <a:buNone/>
              <a:defRPr>
                <a:solidFill>
                  <a:schemeClr val="tx1">
                    <a:tint val="75000"/>
                  </a:schemeClr>
                </a:solidFill>
              </a:defRPr>
            </a:lvl6pPr>
            <a:lvl7pPr marL="3017520" indent="0" algn="ctr">
              <a:buNone/>
              <a:defRPr>
                <a:solidFill>
                  <a:schemeClr val="tx1">
                    <a:tint val="75000"/>
                  </a:schemeClr>
                </a:solidFill>
              </a:defRPr>
            </a:lvl7pPr>
            <a:lvl8pPr marL="3520440" indent="0" algn="ctr">
              <a:buNone/>
              <a:defRPr>
                <a:solidFill>
                  <a:schemeClr val="tx1">
                    <a:tint val="75000"/>
                  </a:schemeClr>
                </a:solidFill>
              </a:defRPr>
            </a:lvl8pPr>
            <a:lvl9pPr marL="4023360" indent="0" algn="ctr">
              <a:buNone/>
              <a:defRPr>
                <a:solidFill>
                  <a:schemeClr val="tx1">
                    <a:tint val="75000"/>
                  </a:schemeClr>
                </a:solidFill>
              </a:defRPr>
            </a:lvl9pPr>
          </a:lstStyle>
          <a:p>
            <a:r>
              <a:rPr lang="ja-JP" altLang="en-US"/>
              <a:t>マスター サブタイトルの書式設定</a:t>
            </a:r>
            <a:endParaRPr lang="en-US" dirty="0"/>
          </a:p>
        </p:txBody>
      </p:sp>
      <p:sp>
        <p:nvSpPr>
          <p:cNvPr id="4" name="Date Placeholder 3"/>
          <p:cNvSpPr>
            <a:spLocks noGrp="1"/>
          </p:cNvSpPr>
          <p:nvPr>
            <p:ph type="dt" sz="half" idx="10"/>
          </p:nvPr>
        </p:nvSpPr>
        <p:spPr>
          <a:xfrm>
            <a:off x="6671959" y="5728549"/>
            <a:ext cx="740604" cy="316653"/>
          </a:xfrm>
        </p:spPr>
        <p:txBody>
          <a:bodyPr/>
          <a:lstStyle/>
          <a:p>
            <a:fld id="{B61BEF0D-F0BB-DE4B-95CE-6DB70DBA9567}" type="datetimeFigureOut">
              <a:rPr lang="en-US" smtClean="0"/>
              <a:pPr/>
              <a:t>8/20/2026</a:t>
            </a:fld>
            <a:endParaRPr lang="en-US" dirty="0"/>
          </a:p>
        </p:txBody>
      </p:sp>
      <p:sp>
        <p:nvSpPr>
          <p:cNvPr id="5" name="Footer Placeholder 4"/>
          <p:cNvSpPr>
            <a:spLocks noGrp="1"/>
          </p:cNvSpPr>
          <p:nvPr>
            <p:ph type="ftr" sz="quarter" idx="11"/>
          </p:nvPr>
        </p:nvSpPr>
        <p:spPr>
          <a:xfrm>
            <a:off x="2114127" y="5728549"/>
            <a:ext cx="4471346" cy="316653"/>
          </a:xfrm>
        </p:spPr>
        <p:txBody>
          <a:bodyPr/>
          <a:lstStyle/>
          <a:p>
            <a:endParaRPr lang="en-US" dirty="0"/>
          </a:p>
        </p:txBody>
      </p:sp>
      <p:sp>
        <p:nvSpPr>
          <p:cNvPr id="6" name="Slide Number Placeholder 5"/>
          <p:cNvSpPr>
            <a:spLocks noGrp="1"/>
          </p:cNvSpPr>
          <p:nvPr>
            <p:ph type="sldNum" sz="quarter" idx="12"/>
          </p:nvPr>
        </p:nvSpPr>
        <p:spPr>
          <a:xfrm>
            <a:off x="7499049" y="5728549"/>
            <a:ext cx="454831" cy="316653"/>
          </a:xfrm>
        </p:spPr>
        <p:txBody>
          <a:bodyPr/>
          <a:lstStyle/>
          <a:p>
            <a:fld id="{D57F1E4F-1CFF-5643-939E-217C01CDF565}" type="slidenum">
              <a:rPr lang="en-US" smtClean="0"/>
              <a:pPr/>
              <a:t>‹#›</a:t>
            </a:fld>
            <a:endParaRPr lang="en-US" dirty="0"/>
          </a:p>
        </p:txBody>
      </p:sp>
      <p:cxnSp>
        <p:nvCxnSpPr>
          <p:cNvPr id="15" name="Straight Connector 14"/>
          <p:cNvCxnSpPr/>
          <p:nvPr/>
        </p:nvCxnSpPr>
        <p:spPr>
          <a:xfrm>
            <a:off x="2221808" y="3934173"/>
            <a:ext cx="5624391"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328471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パノラマ写真 (キャプション付き)">
    <p:spTree>
      <p:nvGrpSpPr>
        <p:cNvPr id="1" name=""/>
        <p:cNvGrpSpPr/>
        <p:nvPr/>
      </p:nvGrpSpPr>
      <p:grpSpPr>
        <a:xfrm>
          <a:off x="0" y="0"/>
          <a:ext cx="0" cy="0"/>
          <a:chOff x="0" y="0"/>
          <a:chExt cx="0" cy="0"/>
        </a:xfrm>
      </p:grpSpPr>
      <p:sp>
        <p:nvSpPr>
          <p:cNvPr id="2" name="Title 1"/>
          <p:cNvSpPr>
            <a:spLocks noGrp="1"/>
          </p:cNvSpPr>
          <p:nvPr>
            <p:ph type="title"/>
          </p:nvPr>
        </p:nvSpPr>
        <p:spPr>
          <a:xfrm>
            <a:off x="1294553" y="5457470"/>
            <a:ext cx="7478607" cy="642303"/>
          </a:xfrm>
        </p:spPr>
        <p:txBody>
          <a:bodyPr anchor="b">
            <a:normAutofit/>
          </a:bodyPr>
          <a:lstStyle>
            <a:lvl1pPr algn="ctr">
              <a:defRPr sz="2640" b="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1128886" y="1170658"/>
            <a:ext cx="7800630" cy="3809438"/>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760"/>
            </a:lvl1pPr>
            <a:lvl2pPr marL="502920" indent="0">
              <a:buNone/>
              <a:defRPr sz="1760"/>
            </a:lvl2pPr>
            <a:lvl3pPr marL="1005840" indent="0">
              <a:buNone/>
              <a:defRPr sz="1760"/>
            </a:lvl3pPr>
            <a:lvl4pPr marL="1508760" indent="0">
              <a:buNone/>
              <a:defRPr sz="1760"/>
            </a:lvl4pPr>
            <a:lvl5pPr marL="2011680" indent="0">
              <a:buNone/>
              <a:defRPr sz="1760"/>
            </a:lvl5pPr>
            <a:lvl6pPr marL="2514600" indent="0">
              <a:buNone/>
              <a:defRPr sz="1760"/>
            </a:lvl6pPr>
            <a:lvl7pPr marL="3017520" indent="0">
              <a:buNone/>
              <a:defRPr sz="1760"/>
            </a:lvl7pPr>
            <a:lvl8pPr marL="3520440" indent="0">
              <a:buNone/>
              <a:defRPr sz="1760"/>
            </a:lvl8pPr>
            <a:lvl9pPr marL="4023360" indent="0">
              <a:buNone/>
              <a:defRPr sz="176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1294553" y="6099774"/>
            <a:ext cx="7478607" cy="559540"/>
          </a:xfrm>
        </p:spPr>
        <p:txBody>
          <a:bodyPr anchor="t">
            <a:normAutofit/>
          </a:bodyPr>
          <a:lstStyle>
            <a:lvl1pPr marL="0" indent="0" algn="ctr">
              <a:buNone/>
              <a:defRPr sz="1760"/>
            </a:lvl1pPr>
            <a:lvl2pPr marL="502920" indent="0">
              <a:buNone/>
              <a:defRPr sz="1320"/>
            </a:lvl2pPr>
            <a:lvl3pPr marL="1005840" indent="0">
              <a:buNone/>
              <a:defRPr sz="1100"/>
            </a:lvl3pPr>
            <a:lvl4pPr marL="1508760" indent="0">
              <a:buNone/>
              <a:defRPr sz="990"/>
            </a:lvl4pPr>
            <a:lvl5pPr marL="2011680" indent="0">
              <a:buNone/>
              <a:defRPr sz="990"/>
            </a:lvl5pPr>
            <a:lvl6pPr marL="2514600" indent="0">
              <a:buNone/>
              <a:defRPr sz="990"/>
            </a:lvl6pPr>
            <a:lvl7pPr marL="3017520" indent="0">
              <a:buNone/>
              <a:defRPr sz="990"/>
            </a:lvl7pPr>
            <a:lvl8pPr marL="3520440" indent="0">
              <a:buNone/>
              <a:defRPr sz="990"/>
            </a:lvl8pPr>
            <a:lvl9pPr marL="4023360" indent="0">
              <a:buNone/>
              <a:defRPr sz="99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61BEF0D-F0BB-DE4B-95CE-6DB70DBA9567}" type="datetimeFigureOut">
              <a:rPr lang="en-US" smtClean="0"/>
              <a:pPr/>
              <a:t>8/20/2026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327852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タイトルとキャプション">
    <p:spTree>
      <p:nvGrpSpPr>
        <p:cNvPr id="1" name=""/>
        <p:cNvGrpSpPr/>
        <p:nvPr/>
      </p:nvGrpSpPr>
      <p:grpSpPr>
        <a:xfrm>
          <a:off x="0" y="0"/>
          <a:ext cx="0" cy="0"/>
          <a:chOff x="0" y="0"/>
          <a:chExt cx="0" cy="0"/>
        </a:xfrm>
      </p:grpSpPr>
      <p:sp>
        <p:nvSpPr>
          <p:cNvPr id="2" name="Title 1"/>
          <p:cNvSpPr>
            <a:spLocks noGrp="1"/>
          </p:cNvSpPr>
          <p:nvPr>
            <p:ph type="title"/>
          </p:nvPr>
        </p:nvSpPr>
        <p:spPr>
          <a:xfrm>
            <a:off x="1294553" y="1027789"/>
            <a:ext cx="7478607" cy="3510908"/>
          </a:xfrm>
        </p:spPr>
        <p:txBody>
          <a:bodyPr anchor="ctr">
            <a:normAutofit/>
          </a:bodyPr>
          <a:lstStyle>
            <a:lvl1pPr algn="ctr">
              <a:defRPr sz="352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1294551" y="4845755"/>
            <a:ext cx="7478610" cy="1813562"/>
          </a:xfrm>
        </p:spPr>
        <p:txBody>
          <a:bodyPr anchor="ctr">
            <a:normAutofit/>
          </a:bodyPr>
          <a:lstStyle>
            <a:lvl1pPr marL="0" indent="0" algn="ctr">
              <a:buNone/>
              <a:defRPr sz="2200">
                <a:solidFill>
                  <a:schemeClr val="tx1"/>
                </a:solidFill>
              </a:defRPr>
            </a:lvl1pPr>
            <a:lvl2pPr marL="502920" indent="0">
              <a:buNone/>
              <a:defRPr sz="1980">
                <a:solidFill>
                  <a:schemeClr val="tx1">
                    <a:tint val="75000"/>
                  </a:schemeClr>
                </a:solidFill>
              </a:defRPr>
            </a:lvl2pPr>
            <a:lvl3pPr marL="1005840" indent="0">
              <a:buNone/>
              <a:defRPr sz="1760">
                <a:solidFill>
                  <a:schemeClr val="tx1">
                    <a:tint val="75000"/>
                  </a:schemeClr>
                </a:solidFill>
              </a:defRPr>
            </a:lvl3pPr>
            <a:lvl4pPr marL="1508760" indent="0">
              <a:buNone/>
              <a:defRPr sz="1540">
                <a:solidFill>
                  <a:schemeClr val="tx1">
                    <a:tint val="75000"/>
                  </a:schemeClr>
                </a:solidFill>
              </a:defRPr>
            </a:lvl4pPr>
            <a:lvl5pPr marL="2011680" indent="0">
              <a:buNone/>
              <a:defRPr sz="1540">
                <a:solidFill>
                  <a:schemeClr val="tx1">
                    <a:tint val="75000"/>
                  </a:schemeClr>
                </a:solidFill>
              </a:defRPr>
            </a:lvl5pPr>
            <a:lvl6pPr marL="2514600" indent="0">
              <a:buNone/>
              <a:defRPr sz="1540">
                <a:solidFill>
                  <a:schemeClr val="tx1">
                    <a:tint val="75000"/>
                  </a:schemeClr>
                </a:solidFill>
              </a:defRPr>
            </a:lvl6pPr>
            <a:lvl7pPr marL="3017520" indent="0">
              <a:buNone/>
              <a:defRPr sz="1540">
                <a:solidFill>
                  <a:schemeClr val="tx1">
                    <a:tint val="75000"/>
                  </a:schemeClr>
                </a:solidFill>
              </a:defRPr>
            </a:lvl7pPr>
            <a:lvl8pPr marL="3520440" indent="0">
              <a:buNone/>
              <a:defRPr sz="1540">
                <a:solidFill>
                  <a:schemeClr val="tx1">
                    <a:tint val="75000"/>
                  </a:schemeClr>
                </a:solidFill>
              </a:defRPr>
            </a:lvl8pPr>
            <a:lvl9pPr marL="4023360" indent="0">
              <a:buNone/>
              <a:defRPr sz="154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61BEF0D-F0BB-DE4B-95CE-6DB70DBA9567}" type="datetimeFigureOut">
              <a:rPr lang="en-US" smtClean="0"/>
              <a:pPr/>
              <a:t>8/20/2026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5" name="Straight Connector 14"/>
          <p:cNvCxnSpPr/>
          <p:nvPr/>
        </p:nvCxnSpPr>
        <p:spPr>
          <a:xfrm>
            <a:off x="1406312" y="4692226"/>
            <a:ext cx="726706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763174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引用 (キャプション付き)">
    <p:spTree>
      <p:nvGrpSpPr>
        <p:cNvPr id="1" name=""/>
        <p:cNvGrpSpPr/>
        <p:nvPr/>
      </p:nvGrpSpPr>
      <p:grpSpPr>
        <a:xfrm>
          <a:off x="0" y="0"/>
          <a:ext cx="0" cy="0"/>
          <a:chOff x="0" y="0"/>
          <a:chExt cx="0" cy="0"/>
        </a:xfrm>
      </p:grpSpPr>
      <p:sp>
        <p:nvSpPr>
          <p:cNvPr id="2" name="Title 1"/>
          <p:cNvSpPr>
            <a:spLocks noGrp="1"/>
          </p:cNvSpPr>
          <p:nvPr>
            <p:ph type="title"/>
          </p:nvPr>
        </p:nvSpPr>
        <p:spPr>
          <a:xfrm>
            <a:off x="1467766" y="1113083"/>
            <a:ext cx="7040275" cy="2686757"/>
          </a:xfrm>
        </p:spPr>
        <p:txBody>
          <a:bodyPr anchor="ctr">
            <a:normAutofit/>
          </a:bodyPr>
          <a:lstStyle>
            <a:lvl1pPr algn="ctr">
              <a:defRPr sz="3520" b="0" cap="none">
                <a:solidFill>
                  <a:schemeClr val="tx1"/>
                </a:solidFill>
              </a:defRPr>
            </a:lvl1pPr>
          </a:lstStyle>
          <a:p>
            <a:r>
              <a:rPr lang="ja-JP" altLang="en-US"/>
              <a:t>マスター タイトルの書式設定</a:t>
            </a:r>
            <a:endParaRPr lang="en-US" dirty="0"/>
          </a:p>
        </p:txBody>
      </p:sp>
      <p:sp>
        <p:nvSpPr>
          <p:cNvPr id="10" name="Text Placeholder 9"/>
          <p:cNvSpPr>
            <a:spLocks noGrp="1"/>
          </p:cNvSpPr>
          <p:nvPr>
            <p:ph type="body" sz="quarter" idx="13"/>
          </p:nvPr>
        </p:nvSpPr>
        <p:spPr>
          <a:xfrm>
            <a:off x="1760220" y="3799840"/>
            <a:ext cx="6482078" cy="738857"/>
          </a:xfrm>
        </p:spPr>
        <p:txBody>
          <a:bodyPr anchor="ctr">
            <a:normAutofit/>
          </a:bodyPr>
          <a:lstStyle>
            <a:lvl1pPr marL="0" indent="0" algn="r">
              <a:buFontTx/>
              <a:buNone/>
              <a:defRPr sz="1980"/>
            </a:lvl1pPr>
            <a:lvl2pPr marL="502920" indent="0">
              <a:buFontTx/>
              <a:buNone/>
              <a:defRPr/>
            </a:lvl2pPr>
            <a:lvl3pPr marL="1005840" indent="0">
              <a:buFontTx/>
              <a:buNone/>
              <a:defRPr/>
            </a:lvl3pPr>
            <a:lvl4pPr marL="1508760" indent="0">
              <a:buFontTx/>
              <a:buNone/>
              <a:defRPr/>
            </a:lvl4pPr>
            <a:lvl5pPr marL="2011680" indent="0">
              <a:buFontTx/>
              <a:buNone/>
              <a:defRPr/>
            </a:lvl5pPr>
          </a:lstStyle>
          <a:p>
            <a:pPr lvl="0"/>
            <a:r>
              <a:rPr lang="ja-JP" altLang="en-US"/>
              <a:t>マスター テキストの書式設定</a:t>
            </a:r>
          </a:p>
        </p:txBody>
      </p:sp>
      <p:sp>
        <p:nvSpPr>
          <p:cNvPr id="3" name="Text Placeholder 2"/>
          <p:cNvSpPr>
            <a:spLocks noGrp="1"/>
          </p:cNvSpPr>
          <p:nvPr>
            <p:ph type="body" idx="1"/>
          </p:nvPr>
        </p:nvSpPr>
        <p:spPr>
          <a:xfrm>
            <a:off x="1294549" y="4922521"/>
            <a:ext cx="7478612" cy="1736796"/>
          </a:xfrm>
        </p:spPr>
        <p:txBody>
          <a:bodyPr anchor="ctr">
            <a:normAutofit/>
          </a:bodyPr>
          <a:lstStyle>
            <a:lvl1pPr marL="0" indent="0" algn="ctr">
              <a:buNone/>
              <a:defRPr sz="2200">
                <a:solidFill>
                  <a:schemeClr val="tx1"/>
                </a:solidFill>
              </a:defRPr>
            </a:lvl1pPr>
            <a:lvl2pPr marL="502920" indent="0">
              <a:buNone/>
              <a:defRPr sz="1980">
                <a:solidFill>
                  <a:schemeClr val="tx1">
                    <a:tint val="75000"/>
                  </a:schemeClr>
                </a:solidFill>
              </a:defRPr>
            </a:lvl2pPr>
            <a:lvl3pPr marL="1005840" indent="0">
              <a:buNone/>
              <a:defRPr sz="1760">
                <a:solidFill>
                  <a:schemeClr val="tx1">
                    <a:tint val="75000"/>
                  </a:schemeClr>
                </a:solidFill>
              </a:defRPr>
            </a:lvl3pPr>
            <a:lvl4pPr marL="1508760" indent="0">
              <a:buNone/>
              <a:defRPr sz="1540">
                <a:solidFill>
                  <a:schemeClr val="tx1">
                    <a:tint val="75000"/>
                  </a:schemeClr>
                </a:solidFill>
              </a:defRPr>
            </a:lvl4pPr>
            <a:lvl5pPr marL="2011680" indent="0">
              <a:buNone/>
              <a:defRPr sz="1540">
                <a:solidFill>
                  <a:schemeClr val="tx1">
                    <a:tint val="75000"/>
                  </a:schemeClr>
                </a:solidFill>
              </a:defRPr>
            </a:lvl5pPr>
            <a:lvl6pPr marL="2514600" indent="0">
              <a:buNone/>
              <a:defRPr sz="1540">
                <a:solidFill>
                  <a:schemeClr val="tx1">
                    <a:tint val="75000"/>
                  </a:schemeClr>
                </a:solidFill>
              </a:defRPr>
            </a:lvl6pPr>
            <a:lvl7pPr marL="3017520" indent="0">
              <a:buNone/>
              <a:defRPr sz="1540">
                <a:solidFill>
                  <a:schemeClr val="tx1">
                    <a:tint val="75000"/>
                  </a:schemeClr>
                </a:solidFill>
              </a:defRPr>
            </a:lvl7pPr>
            <a:lvl8pPr marL="3520440" indent="0">
              <a:buNone/>
              <a:defRPr sz="1540">
                <a:solidFill>
                  <a:schemeClr val="tx1">
                    <a:tint val="75000"/>
                  </a:schemeClr>
                </a:solidFill>
              </a:defRPr>
            </a:lvl8pPr>
            <a:lvl9pPr marL="4023360" indent="0">
              <a:buNone/>
              <a:defRPr sz="154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61BEF0D-F0BB-DE4B-95CE-6DB70DBA9567}" type="datetimeFigureOut">
              <a:rPr lang="en-US" smtClean="0"/>
              <a:pPr/>
              <a:t>8/20/2026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14" name="TextBox 13"/>
          <p:cNvSpPr txBox="1"/>
          <p:nvPr/>
        </p:nvSpPr>
        <p:spPr>
          <a:xfrm>
            <a:off x="934966" y="1026077"/>
            <a:ext cx="503051" cy="662746"/>
          </a:xfrm>
          <a:prstGeom prst="rect">
            <a:avLst/>
          </a:prstGeom>
        </p:spPr>
        <p:txBody>
          <a:bodyPr vert="horz" lIns="100584" tIns="50292" rIns="100584" bIns="50292" rtlCol="0" anchor="ctr">
            <a:noAutofit/>
          </a:bodyPr>
          <a:lstStyle/>
          <a:p>
            <a:pPr lvl="0"/>
            <a:r>
              <a:rPr lang="en-US" sz="7920" dirty="0">
                <a:solidFill>
                  <a:schemeClr val="tx1"/>
                </a:solidFill>
                <a:effectLst/>
              </a:rPr>
              <a:t>“</a:t>
            </a:r>
          </a:p>
        </p:txBody>
      </p:sp>
      <p:sp>
        <p:nvSpPr>
          <p:cNvPr id="15" name="TextBox 14"/>
          <p:cNvSpPr txBox="1"/>
          <p:nvPr/>
        </p:nvSpPr>
        <p:spPr>
          <a:xfrm>
            <a:off x="8396854" y="3204919"/>
            <a:ext cx="503051" cy="662746"/>
          </a:xfrm>
          <a:prstGeom prst="rect">
            <a:avLst/>
          </a:prstGeom>
        </p:spPr>
        <p:txBody>
          <a:bodyPr vert="horz" lIns="100584" tIns="50292" rIns="100584" bIns="50292" rtlCol="0" anchor="ctr">
            <a:noAutofit/>
          </a:bodyPr>
          <a:lstStyle/>
          <a:p>
            <a:pPr lvl="0" algn="r"/>
            <a:r>
              <a:rPr lang="en-US" sz="7920" dirty="0">
                <a:solidFill>
                  <a:schemeClr val="tx1"/>
                </a:solidFill>
                <a:effectLst/>
              </a:rPr>
              <a:t>”</a:t>
            </a:r>
          </a:p>
        </p:txBody>
      </p:sp>
      <p:cxnSp>
        <p:nvCxnSpPr>
          <p:cNvPr id="19" name="Straight Connector 18"/>
          <p:cNvCxnSpPr/>
          <p:nvPr/>
        </p:nvCxnSpPr>
        <p:spPr>
          <a:xfrm>
            <a:off x="1406313" y="4692226"/>
            <a:ext cx="7255087"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542782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名札">
    <p:spTree>
      <p:nvGrpSpPr>
        <p:cNvPr id="1" name=""/>
        <p:cNvGrpSpPr/>
        <p:nvPr/>
      </p:nvGrpSpPr>
      <p:grpSpPr>
        <a:xfrm>
          <a:off x="0" y="0"/>
          <a:ext cx="0" cy="0"/>
          <a:chOff x="0" y="0"/>
          <a:chExt cx="0" cy="0"/>
        </a:xfrm>
      </p:grpSpPr>
      <p:sp>
        <p:nvSpPr>
          <p:cNvPr id="2" name="Title 1"/>
          <p:cNvSpPr>
            <a:spLocks noGrp="1"/>
          </p:cNvSpPr>
          <p:nvPr>
            <p:ph type="title"/>
          </p:nvPr>
        </p:nvSpPr>
        <p:spPr>
          <a:xfrm>
            <a:off x="1294556" y="3749725"/>
            <a:ext cx="7478601" cy="1664640"/>
          </a:xfrm>
        </p:spPr>
        <p:txBody>
          <a:bodyPr anchor="b">
            <a:normAutofit/>
          </a:bodyPr>
          <a:lstStyle>
            <a:lvl1pPr algn="l">
              <a:defRPr sz="352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1294555" y="5414365"/>
            <a:ext cx="7478603" cy="975120"/>
          </a:xfrm>
        </p:spPr>
        <p:txBody>
          <a:bodyPr anchor="t">
            <a:normAutofit/>
          </a:bodyPr>
          <a:lstStyle>
            <a:lvl1pPr marL="0" indent="0" algn="l">
              <a:buNone/>
              <a:defRPr sz="1980">
                <a:solidFill>
                  <a:schemeClr val="tx1"/>
                </a:solidFill>
              </a:defRPr>
            </a:lvl1pPr>
            <a:lvl2pPr marL="502920" indent="0">
              <a:buNone/>
              <a:defRPr sz="1980">
                <a:solidFill>
                  <a:schemeClr val="tx1">
                    <a:tint val="75000"/>
                  </a:schemeClr>
                </a:solidFill>
              </a:defRPr>
            </a:lvl2pPr>
            <a:lvl3pPr marL="1005840" indent="0">
              <a:buNone/>
              <a:defRPr sz="1760">
                <a:solidFill>
                  <a:schemeClr val="tx1">
                    <a:tint val="75000"/>
                  </a:schemeClr>
                </a:solidFill>
              </a:defRPr>
            </a:lvl3pPr>
            <a:lvl4pPr marL="1508760" indent="0">
              <a:buNone/>
              <a:defRPr sz="1540">
                <a:solidFill>
                  <a:schemeClr val="tx1">
                    <a:tint val="75000"/>
                  </a:schemeClr>
                </a:solidFill>
              </a:defRPr>
            </a:lvl4pPr>
            <a:lvl5pPr marL="2011680" indent="0">
              <a:buNone/>
              <a:defRPr sz="1540">
                <a:solidFill>
                  <a:schemeClr val="tx1">
                    <a:tint val="75000"/>
                  </a:schemeClr>
                </a:solidFill>
              </a:defRPr>
            </a:lvl5pPr>
            <a:lvl6pPr marL="2514600" indent="0">
              <a:buNone/>
              <a:defRPr sz="1540">
                <a:solidFill>
                  <a:schemeClr val="tx1">
                    <a:tint val="75000"/>
                  </a:schemeClr>
                </a:solidFill>
              </a:defRPr>
            </a:lvl6pPr>
            <a:lvl7pPr marL="3017520" indent="0">
              <a:buNone/>
              <a:defRPr sz="1540">
                <a:solidFill>
                  <a:schemeClr val="tx1">
                    <a:tint val="75000"/>
                  </a:schemeClr>
                </a:solidFill>
              </a:defRPr>
            </a:lvl7pPr>
            <a:lvl8pPr marL="3520440" indent="0">
              <a:buNone/>
              <a:defRPr sz="1540">
                <a:solidFill>
                  <a:schemeClr val="tx1">
                    <a:tint val="75000"/>
                  </a:schemeClr>
                </a:solidFill>
              </a:defRPr>
            </a:lvl8pPr>
            <a:lvl9pPr marL="4023360" indent="0">
              <a:buNone/>
              <a:defRPr sz="154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61BEF0D-F0BB-DE4B-95CE-6DB70DBA9567}" type="datetimeFigureOut">
              <a:rPr lang="en-US" smtClean="0"/>
              <a:pPr/>
              <a:t>8/20/2026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2201678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引用付きの名札">
    <p:spTree>
      <p:nvGrpSpPr>
        <p:cNvPr id="1" name=""/>
        <p:cNvGrpSpPr/>
        <p:nvPr/>
      </p:nvGrpSpPr>
      <p:grpSpPr>
        <a:xfrm>
          <a:off x="0" y="0"/>
          <a:ext cx="0" cy="0"/>
          <a:chOff x="0" y="0"/>
          <a:chExt cx="0" cy="0"/>
        </a:xfrm>
      </p:grpSpPr>
      <p:sp>
        <p:nvSpPr>
          <p:cNvPr id="2" name="Title 1"/>
          <p:cNvSpPr>
            <a:spLocks noGrp="1"/>
          </p:cNvSpPr>
          <p:nvPr>
            <p:ph type="title"/>
          </p:nvPr>
        </p:nvSpPr>
        <p:spPr>
          <a:xfrm>
            <a:off x="1550358" y="1113083"/>
            <a:ext cx="6957685" cy="2542824"/>
          </a:xfrm>
        </p:spPr>
        <p:txBody>
          <a:bodyPr anchor="ctr">
            <a:normAutofit/>
          </a:bodyPr>
          <a:lstStyle>
            <a:lvl1pPr algn="ctr">
              <a:defRPr sz="3520" b="0" cap="none">
                <a:solidFill>
                  <a:schemeClr val="tx1"/>
                </a:solidFill>
              </a:defRPr>
            </a:lvl1pPr>
          </a:lstStyle>
          <a:p>
            <a:r>
              <a:rPr lang="ja-JP" altLang="en-US"/>
              <a:t>マスター タイトルの書式設定</a:t>
            </a:r>
            <a:endParaRPr lang="en-US" dirty="0"/>
          </a:p>
        </p:txBody>
      </p:sp>
      <p:sp>
        <p:nvSpPr>
          <p:cNvPr id="18" name="Text Placeholder 2"/>
          <p:cNvSpPr>
            <a:spLocks noGrp="1"/>
          </p:cNvSpPr>
          <p:nvPr>
            <p:ph type="body" idx="13"/>
          </p:nvPr>
        </p:nvSpPr>
        <p:spPr>
          <a:xfrm>
            <a:off x="1294555" y="4124554"/>
            <a:ext cx="7478603" cy="1005230"/>
          </a:xfrm>
        </p:spPr>
        <p:txBody>
          <a:bodyPr anchor="b">
            <a:normAutofit/>
          </a:bodyPr>
          <a:lstStyle>
            <a:lvl1pPr marL="0" indent="0" algn="l">
              <a:spcBef>
                <a:spcPts val="0"/>
              </a:spcBef>
              <a:buNone/>
              <a:defRPr sz="2200">
                <a:solidFill>
                  <a:schemeClr val="tx1"/>
                </a:solidFill>
              </a:defRPr>
            </a:lvl1pPr>
            <a:lvl2pPr marL="502920" indent="0">
              <a:buNone/>
              <a:defRPr sz="1980">
                <a:solidFill>
                  <a:schemeClr val="tx1">
                    <a:tint val="75000"/>
                  </a:schemeClr>
                </a:solidFill>
              </a:defRPr>
            </a:lvl2pPr>
            <a:lvl3pPr marL="1005840" indent="0">
              <a:buNone/>
              <a:defRPr sz="1760">
                <a:solidFill>
                  <a:schemeClr val="tx1">
                    <a:tint val="75000"/>
                  </a:schemeClr>
                </a:solidFill>
              </a:defRPr>
            </a:lvl3pPr>
            <a:lvl4pPr marL="1508760" indent="0">
              <a:buNone/>
              <a:defRPr sz="1540">
                <a:solidFill>
                  <a:schemeClr val="tx1">
                    <a:tint val="75000"/>
                  </a:schemeClr>
                </a:solidFill>
              </a:defRPr>
            </a:lvl4pPr>
            <a:lvl5pPr marL="2011680" indent="0">
              <a:buNone/>
              <a:defRPr sz="1540">
                <a:solidFill>
                  <a:schemeClr val="tx1">
                    <a:tint val="75000"/>
                  </a:schemeClr>
                </a:solidFill>
              </a:defRPr>
            </a:lvl5pPr>
            <a:lvl6pPr marL="2514600" indent="0">
              <a:buNone/>
              <a:defRPr sz="1540">
                <a:solidFill>
                  <a:schemeClr val="tx1">
                    <a:tint val="75000"/>
                  </a:schemeClr>
                </a:solidFill>
              </a:defRPr>
            </a:lvl6pPr>
            <a:lvl7pPr marL="3017520" indent="0">
              <a:buNone/>
              <a:defRPr sz="1540">
                <a:solidFill>
                  <a:schemeClr val="tx1">
                    <a:tint val="75000"/>
                  </a:schemeClr>
                </a:solidFill>
              </a:defRPr>
            </a:lvl7pPr>
            <a:lvl8pPr marL="3520440" indent="0">
              <a:buNone/>
              <a:defRPr sz="1540">
                <a:solidFill>
                  <a:schemeClr val="tx1">
                    <a:tint val="75000"/>
                  </a:schemeClr>
                </a:solidFill>
              </a:defRPr>
            </a:lvl8pPr>
            <a:lvl9pPr marL="4023360" indent="0">
              <a:buNone/>
              <a:defRPr sz="1540">
                <a:solidFill>
                  <a:schemeClr val="tx1">
                    <a:tint val="75000"/>
                  </a:schemeClr>
                </a:solidFill>
              </a:defRPr>
            </a:lvl9pPr>
          </a:lstStyle>
          <a:p>
            <a:pPr lvl="0"/>
            <a:r>
              <a:rPr lang="ja-JP" altLang="en-US"/>
              <a:t>マスター テキストの書式設定</a:t>
            </a:r>
          </a:p>
        </p:txBody>
      </p:sp>
      <p:sp>
        <p:nvSpPr>
          <p:cNvPr id="3" name="Text Placeholder 2"/>
          <p:cNvSpPr>
            <a:spLocks noGrp="1"/>
          </p:cNvSpPr>
          <p:nvPr>
            <p:ph type="body" idx="1"/>
          </p:nvPr>
        </p:nvSpPr>
        <p:spPr>
          <a:xfrm>
            <a:off x="1294551" y="5133623"/>
            <a:ext cx="7478610" cy="1525693"/>
          </a:xfrm>
        </p:spPr>
        <p:txBody>
          <a:bodyPr anchor="t">
            <a:normAutofit/>
          </a:bodyPr>
          <a:lstStyle>
            <a:lvl1pPr marL="0" indent="0" algn="l">
              <a:buNone/>
              <a:defRPr sz="1760">
                <a:solidFill>
                  <a:schemeClr val="tx1"/>
                </a:solidFill>
              </a:defRPr>
            </a:lvl1pPr>
            <a:lvl2pPr marL="502920" indent="0">
              <a:buNone/>
              <a:defRPr sz="1760">
                <a:solidFill>
                  <a:schemeClr val="tx1">
                    <a:tint val="75000"/>
                  </a:schemeClr>
                </a:solidFill>
              </a:defRPr>
            </a:lvl2pPr>
            <a:lvl3pPr marL="1005840" indent="0">
              <a:buNone/>
              <a:defRPr sz="1760">
                <a:solidFill>
                  <a:schemeClr val="tx1">
                    <a:tint val="75000"/>
                  </a:schemeClr>
                </a:solidFill>
              </a:defRPr>
            </a:lvl3pPr>
            <a:lvl4pPr marL="1508760" indent="0">
              <a:buNone/>
              <a:defRPr sz="1540">
                <a:solidFill>
                  <a:schemeClr val="tx1">
                    <a:tint val="75000"/>
                  </a:schemeClr>
                </a:solidFill>
              </a:defRPr>
            </a:lvl4pPr>
            <a:lvl5pPr marL="2011680" indent="0">
              <a:buNone/>
              <a:defRPr sz="1540">
                <a:solidFill>
                  <a:schemeClr val="tx1">
                    <a:tint val="75000"/>
                  </a:schemeClr>
                </a:solidFill>
              </a:defRPr>
            </a:lvl5pPr>
            <a:lvl6pPr marL="2514600" indent="0">
              <a:buNone/>
              <a:defRPr sz="1540">
                <a:solidFill>
                  <a:schemeClr val="tx1">
                    <a:tint val="75000"/>
                  </a:schemeClr>
                </a:solidFill>
              </a:defRPr>
            </a:lvl6pPr>
            <a:lvl7pPr marL="3017520" indent="0">
              <a:buNone/>
              <a:defRPr sz="1540">
                <a:solidFill>
                  <a:schemeClr val="tx1">
                    <a:tint val="75000"/>
                  </a:schemeClr>
                </a:solidFill>
              </a:defRPr>
            </a:lvl7pPr>
            <a:lvl8pPr marL="3520440" indent="0">
              <a:buNone/>
              <a:defRPr sz="1540">
                <a:solidFill>
                  <a:schemeClr val="tx1">
                    <a:tint val="75000"/>
                  </a:schemeClr>
                </a:solidFill>
              </a:defRPr>
            </a:lvl8pPr>
            <a:lvl9pPr marL="4023360" indent="0">
              <a:buNone/>
              <a:defRPr sz="154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61BEF0D-F0BB-DE4B-95CE-6DB70DBA9567}" type="datetimeFigureOut">
              <a:rPr lang="en-US" smtClean="0"/>
              <a:pPr/>
              <a:t>8/20/2026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12" name="TextBox 11"/>
          <p:cNvSpPr txBox="1"/>
          <p:nvPr/>
        </p:nvSpPr>
        <p:spPr>
          <a:xfrm>
            <a:off x="965867" y="1016481"/>
            <a:ext cx="503051" cy="662746"/>
          </a:xfrm>
          <a:prstGeom prst="rect">
            <a:avLst/>
          </a:prstGeom>
        </p:spPr>
        <p:txBody>
          <a:bodyPr vert="horz" lIns="100584" tIns="50292" rIns="100584" bIns="50292" rtlCol="0" anchor="ctr">
            <a:noAutofit/>
          </a:bodyPr>
          <a:lstStyle/>
          <a:p>
            <a:pPr lvl="0"/>
            <a:r>
              <a:rPr lang="en-US" sz="8800" dirty="0">
                <a:solidFill>
                  <a:schemeClr val="tx1"/>
                </a:solidFill>
                <a:effectLst/>
              </a:rPr>
              <a:t>“</a:t>
            </a:r>
          </a:p>
        </p:txBody>
      </p:sp>
      <p:sp>
        <p:nvSpPr>
          <p:cNvPr id="13" name="TextBox 12"/>
          <p:cNvSpPr txBox="1"/>
          <p:nvPr/>
        </p:nvSpPr>
        <p:spPr>
          <a:xfrm>
            <a:off x="8414776" y="2955425"/>
            <a:ext cx="503051" cy="662746"/>
          </a:xfrm>
          <a:prstGeom prst="rect">
            <a:avLst/>
          </a:prstGeom>
        </p:spPr>
        <p:txBody>
          <a:bodyPr vert="horz" lIns="100584" tIns="50292" rIns="100584" bIns="50292" rtlCol="0" anchor="ctr">
            <a:noAutofit/>
          </a:bodyPr>
          <a:lstStyle/>
          <a:p>
            <a:pPr lvl="0" algn="r"/>
            <a:r>
              <a:rPr lang="en-US" sz="8800" dirty="0">
                <a:solidFill>
                  <a:schemeClr val="tx1"/>
                </a:solidFill>
                <a:effectLst/>
              </a:rPr>
              <a:t>”</a:t>
            </a:r>
          </a:p>
        </p:txBody>
      </p:sp>
      <p:cxnSp>
        <p:nvCxnSpPr>
          <p:cNvPr id="26" name="Straight Connector 25"/>
          <p:cNvCxnSpPr/>
          <p:nvPr/>
        </p:nvCxnSpPr>
        <p:spPr>
          <a:xfrm>
            <a:off x="1406313" y="3886200"/>
            <a:ext cx="7255087"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386000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真または偽">
    <p:spTree>
      <p:nvGrpSpPr>
        <p:cNvPr id="1" name=""/>
        <p:cNvGrpSpPr/>
        <p:nvPr/>
      </p:nvGrpSpPr>
      <p:grpSpPr>
        <a:xfrm>
          <a:off x="0" y="0"/>
          <a:ext cx="0" cy="0"/>
          <a:chOff x="0" y="0"/>
          <a:chExt cx="0" cy="0"/>
        </a:xfrm>
      </p:grpSpPr>
      <p:sp>
        <p:nvSpPr>
          <p:cNvPr id="2" name="Title 1"/>
          <p:cNvSpPr>
            <a:spLocks noGrp="1"/>
          </p:cNvSpPr>
          <p:nvPr>
            <p:ph type="title"/>
          </p:nvPr>
        </p:nvSpPr>
        <p:spPr>
          <a:xfrm>
            <a:off x="1294552" y="1113082"/>
            <a:ext cx="7478607" cy="2600396"/>
          </a:xfrm>
        </p:spPr>
        <p:txBody>
          <a:bodyPr vert="horz" lIns="91440" tIns="45720" rIns="91440" bIns="45720" rtlCol="0" anchor="ctr">
            <a:normAutofit/>
          </a:bodyPr>
          <a:lstStyle>
            <a:lvl1pPr>
              <a:defRPr lang="en-US" sz="3520" b="0" dirty="0"/>
            </a:lvl1pPr>
          </a:lstStyle>
          <a:p>
            <a:pPr marL="0" lvl="0"/>
            <a:r>
              <a:rPr lang="ja-JP" altLang="en-US"/>
              <a:t>マスター タイトルの書式設定</a:t>
            </a:r>
            <a:endParaRPr lang="en-US" dirty="0"/>
          </a:p>
        </p:txBody>
      </p:sp>
      <p:sp>
        <p:nvSpPr>
          <p:cNvPr id="14" name="Text Placeholder 2"/>
          <p:cNvSpPr>
            <a:spLocks noGrp="1"/>
          </p:cNvSpPr>
          <p:nvPr>
            <p:ph type="body" idx="13"/>
          </p:nvPr>
        </p:nvSpPr>
        <p:spPr>
          <a:xfrm>
            <a:off x="1294555" y="4041648"/>
            <a:ext cx="7478603" cy="1025957"/>
          </a:xfrm>
        </p:spPr>
        <p:txBody>
          <a:bodyPr anchor="b">
            <a:normAutofit/>
          </a:bodyPr>
          <a:lstStyle>
            <a:lvl1pPr marL="0" indent="0" algn="l">
              <a:spcBef>
                <a:spcPts val="0"/>
              </a:spcBef>
              <a:buNone/>
              <a:defRPr sz="2200">
                <a:solidFill>
                  <a:schemeClr val="tx1"/>
                </a:solidFill>
              </a:defRPr>
            </a:lvl1pPr>
            <a:lvl2pPr marL="502920" indent="0">
              <a:buNone/>
              <a:defRPr sz="1980">
                <a:solidFill>
                  <a:schemeClr val="tx1">
                    <a:tint val="75000"/>
                  </a:schemeClr>
                </a:solidFill>
              </a:defRPr>
            </a:lvl2pPr>
            <a:lvl3pPr marL="1005840" indent="0">
              <a:buNone/>
              <a:defRPr sz="1760">
                <a:solidFill>
                  <a:schemeClr val="tx1">
                    <a:tint val="75000"/>
                  </a:schemeClr>
                </a:solidFill>
              </a:defRPr>
            </a:lvl3pPr>
            <a:lvl4pPr marL="1508760" indent="0">
              <a:buNone/>
              <a:defRPr sz="1540">
                <a:solidFill>
                  <a:schemeClr val="tx1">
                    <a:tint val="75000"/>
                  </a:schemeClr>
                </a:solidFill>
              </a:defRPr>
            </a:lvl4pPr>
            <a:lvl5pPr marL="2011680" indent="0">
              <a:buNone/>
              <a:defRPr sz="1540">
                <a:solidFill>
                  <a:schemeClr val="tx1">
                    <a:tint val="75000"/>
                  </a:schemeClr>
                </a:solidFill>
              </a:defRPr>
            </a:lvl5pPr>
            <a:lvl6pPr marL="2514600" indent="0">
              <a:buNone/>
              <a:defRPr sz="1540">
                <a:solidFill>
                  <a:schemeClr val="tx1">
                    <a:tint val="75000"/>
                  </a:schemeClr>
                </a:solidFill>
              </a:defRPr>
            </a:lvl6pPr>
            <a:lvl7pPr marL="3017520" indent="0">
              <a:buNone/>
              <a:defRPr sz="1540">
                <a:solidFill>
                  <a:schemeClr val="tx1">
                    <a:tint val="75000"/>
                  </a:schemeClr>
                </a:solidFill>
              </a:defRPr>
            </a:lvl7pPr>
            <a:lvl8pPr marL="3520440" indent="0">
              <a:buNone/>
              <a:defRPr sz="1540">
                <a:solidFill>
                  <a:schemeClr val="tx1">
                    <a:tint val="75000"/>
                  </a:schemeClr>
                </a:solidFill>
              </a:defRPr>
            </a:lvl8pPr>
            <a:lvl9pPr marL="4023360" indent="0">
              <a:buNone/>
              <a:defRPr sz="1540">
                <a:solidFill>
                  <a:schemeClr val="tx1">
                    <a:tint val="75000"/>
                  </a:schemeClr>
                </a:solidFill>
              </a:defRPr>
            </a:lvl9pPr>
          </a:lstStyle>
          <a:p>
            <a:pPr lvl="0"/>
            <a:r>
              <a:rPr lang="ja-JP" altLang="en-US"/>
              <a:t>マスター テキストの書式設定</a:t>
            </a:r>
          </a:p>
        </p:txBody>
      </p:sp>
      <p:sp>
        <p:nvSpPr>
          <p:cNvPr id="3" name="Text Placeholder 2"/>
          <p:cNvSpPr>
            <a:spLocks noGrp="1"/>
          </p:cNvSpPr>
          <p:nvPr>
            <p:ph type="body" idx="1"/>
          </p:nvPr>
        </p:nvSpPr>
        <p:spPr>
          <a:xfrm>
            <a:off x="1294553" y="5066454"/>
            <a:ext cx="7478607" cy="1592863"/>
          </a:xfrm>
        </p:spPr>
        <p:txBody>
          <a:bodyPr anchor="t">
            <a:normAutofit/>
          </a:bodyPr>
          <a:lstStyle>
            <a:lvl1pPr marL="0" indent="0" algn="l">
              <a:buNone/>
              <a:defRPr sz="1760">
                <a:solidFill>
                  <a:schemeClr val="tx1"/>
                </a:solidFill>
              </a:defRPr>
            </a:lvl1pPr>
            <a:lvl2pPr marL="502920" indent="0">
              <a:buNone/>
              <a:defRPr sz="1760">
                <a:solidFill>
                  <a:schemeClr val="tx1">
                    <a:tint val="75000"/>
                  </a:schemeClr>
                </a:solidFill>
              </a:defRPr>
            </a:lvl2pPr>
            <a:lvl3pPr marL="1005840" indent="0">
              <a:buNone/>
              <a:defRPr sz="1760">
                <a:solidFill>
                  <a:schemeClr val="tx1">
                    <a:tint val="75000"/>
                  </a:schemeClr>
                </a:solidFill>
              </a:defRPr>
            </a:lvl3pPr>
            <a:lvl4pPr marL="1508760" indent="0">
              <a:buNone/>
              <a:defRPr sz="1540">
                <a:solidFill>
                  <a:schemeClr val="tx1">
                    <a:tint val="75000"/>
                  </a:schemeClr>
                </a:solidFill>
              </a:defRPr>
            </a:lvl4pPr>
            <a:lvl5pPr marL="2011680" indent="0">
              <a:buNone/>
              <a:defRPr sz="1540">
                <a:solidFill>
                  <a:schemeClr val="tx1">
                    <a:tint val="75000"/>
                  </a:schemeClr>
                </a:solidFill>
              </a:defRPr>
            </a:lvl5pPr>
            <a:lvl6pPr marL="2514600" indent="0">
              <a:buNone/>
              <a:defRPr sz="1540">
                <a:solidFill>
                  <a:schemeClr val="tx1">
                    <a:tint val="75000"/>
                  </a:schemeClr>
                </a:solidFill>
              </a:defRPr>
            </a:lvl6pPr>
            <a:lvl7pPr marL="3017520" indent="0">
              <a:buNone/>
              <a:defRPr sz="1540">
                <a:solidFill>
                  <a:schemeClr val="tx1">
                    <a:tint val="75000"/>
                  </a:schemeClr>
                </a:solidFill>
              </a:defRPr>
            </a:lvl7pPr>
            <a:lvl8pPr marL="3520440" indent="0">
              <a:buNone/>
              <a:defRPr sz="1540">
                <a:solidFill>
                  <a:schemeClr val="tx1">
                    <a:tint val="75000"/>
                  </a:schemeClr>
                </a:solidFill>
              </a:defRPr>
            </a:lvl8pPr>
            <a:lvl9pPr marL="4023360" indent="0">
              <a:buNone/>
              <a:defRPr sz="154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61BEF0D-F0BB-DE4B-95CE-6DB70DBA9567}" type="datetimeFigureOut">
              <a:rPr lang="en-US" smtClean="0"/>
              <a:pPr/>
              <a:t>8/20/2026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5" name="Straight Connector 14"/>
          <p:cNvCxnSpPr/>
          <p:nvPr/>
        </p:nvCxnSpPr>
        <p:spPr>
          <a:xfrm>
            <a:off x="1406317" y="3886200"/>
            <a:ext cx="7267063"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575759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1294551" y="2822154"/>
            <a:ext cx="7478610" cy="3837164"/>
          </a:xfrm>
        </p:spPr>
        <p:txBody>
          <a:bodyPr vert="eaVert" ancho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8/20/2026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4" name="Straight Connector 13"/>
          <p:cNvCxnSpPr/>
          <p:nvPr/>
        </p:nvCxnSpPr>
        <p:spPr>
          <a:xfrm>
            <a:off x="1406313" y="2668626"/>
            <a:ext cx="7267066"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504164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92334" y="1027790"/>
            <a:ext cx="1780823" cy="563152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1294554" y="1027790"/>
            <a:ext cx="5407060" cy="5631525"/>
          </a:xfrm>
        </p:spPr>
        <p:txBody>
          <a:bodyPr vert="eaVert" ancho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8/20/2026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4" name="Straight Connector 13"/>
          <p:cNvCxnSpPr/>
          <p:nvPr/>
        </p:nvCxnSpPr>
        <p:spPr>
          <a:xfrm>
            <a:off x="6870063" y="1027790"/>
            <a:ext cx="0" cy="5631525"/>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059135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タイトル スライド">
    <p:spTree>
      <p:nvGrpSpPr>
        <p:cNvPr id="1" name=""/>
        <p:cNvGrpSpPr/>
        <p:nvPr/>
      </p:nvGrpSpPr>
      <p:grpSpPr>
        <a:xfrm>
          <a:off x="0" y="0"/>
          <a:ext cx="0" cy="0"/>
          <a:chOff x="0" y="0"/>
          <a:chExt cx="0" cy="0"/>
        </a:xfrm>
      </p:grpSpPr>
      <p:sp>
        <p:nvSpPr>
          <p:cNvPr id="27" name="背景フレーム">
            <a:extLst>
              <a:ext uri="{FF2B5EF4-FFF2-40B4-BE49-F238E27FC236}">
                <a16:creationId xmlns:a16="http://schemas.microsoft.com/office/drawing/2014/main" id="{12F2FCAF-7E43-F643-B855-75E2617F3045}"/>
              </a:ext>
              <a:ext uri="{C183D7F6-B498-43B3-948B-1728B52AA6E4}">
                <adec:decorative xmlns:adec="http://schemas.microsoft.com/office/drawing/2017/decorative" val="1"/>
              </a:ext>
            </a:extLst>
          </p:cNvPr>
          <p:cNvSpPr/>
          <p:nvPr/>
        </p:nvSpPr>
        <p:spPr>
          <a:xfrm>
            <a:off x="-50546" y="-43815"/>
            <a:ext cx="10159618" cy="7886446"/>
          </a:xfrm>
          <a:custGeom>
            <a:avLst/>
            <a:gdLst>
              <a:gd name="connsiteX0" fmla="*/ 0 w 10159618"/>
              <a:gd name="connsiteY0" fmla="*/ 0 h 7886446"/>
              <a:gd name="connsiteX1" fmla="*/ 0 w 10159618"/>
              <a:gd name="connsiteY1" fmla="*/ 7886447 h 7886446"/>
              <a:gd name="connsiteX2" fmla="*/ 10159619 w 10159618"/>
              <a:gd name="connsiteY2" fmla="*/ 7886447 h 7886446"/>
              <a:gd name="connsiteX3" fmla="*/ 10159619 w 10159618"/>
              <a:gd name="connsiteY3" fmla="*/ 0 h 7886446"/>
              <a:gd name="connsiteX4" fmla="*/ 0 w 10159618"/>
              <a:gd name="connsiteY4" fmla="*/ 0 h 7886446"/>
              <a:gd name="connsiteX5" fmla="*/ 9753219 w 10159618"/>
              <a:gd name="connsiteY5" fmla="*/ 7323836 h 7886446"/>
              <a:gd name="connsiteX6" fmla="*/ 1352931 w 10159618"/>
              <a:gd name="connsiteY6" fmla="*/ 7323836 h 7886446"/>
              <a:gd name="connsiteX7" fmla="*/ 408559 w 10159618"/>
              <a:gd name="connsiteY7" fmla="*/ 6379464 h 7886446"/>
              <a:gd name="connsiteX8" fmla="*/ 408559 w 10159618"/>
              <a:gd name="connsiteY8" fmla="*/ 536194 h 7886446"/>
              <a:gd name="connsiteX9" fmla="*/ 8808974 w 10159618"/>
              <a:gd name="connsiteY9" fmla="*/ 536194 h 7886446"/>
              <a:gd name="connsiteX10" fmla="*/ 9753346 w 10159618"/>
              <a:gd name="connsiteY10" fmla="*/ 1480566 h 7886446"/>
              <a:gd name="connsiteX11" fmla="*/ 9753346 w 10159618"/>
              <a:gd name="connsiteY11" fmla="*/ 7323836 h 7886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159618" h="7886446">
                <a:moveTo>
                  <a:pt x="0" y="0"/>
                </a:moveTo>
                <a:lnTo>
                  <a:pt x="0" y="7886447"/>
                </a:lnTo>
                <a:lnTo>
                  <a:pt x="10159619" y="7886447"/>
                </a:lnTo>
                <a:lnTo>
                  <a:pt x="10159619" y="0"/>
                </a:lnTo>
                <a:lnTo>
                  <a:pt x="0" y="0"/>
                </a:lnTo>
                <a:close/>
                <a:moveTo>
                  <a:pt x="9753219" y="7323836"/>
                </a:moveTo>
                <a:lnTo>
                  <a:pt x="1352931" y="7323836"/>
                </a:lnTo>
                <a:cubicBezTo>
                  <a:pt x="831342" y="7323836"/>
                  <a:pt x="408559" y="6901053"/>
                  <a:pt x="408559" y="6379464"/>
                </a:cubicBezTo>
                <a:lnTo>
                  <a:pt x="408559" y="536194"/>
                </a:lnTo>
                <a:lnTo>
                  <a:pt x="8808974" y="536194"/>
                </a:lnTo>
                <a:cubicBezTo>
                  <a:pt x="9330563" y="536194"/>
                  <a:pt x="9753346" y="958977"/>
                  <a:pt x="9753346" y="1480566"/>
                </a:cubicBezTo>
                <a:lnTo>
                  <a:pt x="9753346" y="7323836"/>
                </a:lnTo>
                <a:close/>
              </a:path>
            </a:pathLst>
          </a:custGeom>
          <a:solidFill>
            <a:schemeClr val="accent6"/>
          </a:solidFill>
          <a:ln w="12700" cap="flat">
            <a:noFill/>
            <a:prstDash val="solid"/>
            <a:miter/>
          </a:ln>
        </p:spPr>
        <p:txBody>
          <a:bodyPr rtlCol="0" anchor="ctr"/>
          <a:lstStyle/>
          <a:p>
            <a:pPr rtl="0"/>
            <a:endParaRPr lang="ja-JP" altLang="en-US" noProof="0">
              <a:latin typeface="Meiryo UI" panose="020B0604030504040204" pitchFamily="50" charset="-128"/>
              <a:ea typeface="Meiryo UI" panose="020B0604030504040204" pitchFamily="50" charset="-128"/>
            </a:endParaRPr>
          </a:p>
        </p:txBody>
      </p:sp>
      <p:sp>
        <p:nvSpPr>
          <p:cNvPr id="17" name="タイトル 1">
            <a:extLst>
              <a:ext uri="{FF2B5EF4-FFF2-40B4-BE49-F238E27FC236}">
                <a16:creationId xmlns:a16="http://schemas.microsoft.com/office/drawing/2014/main" id="{7EF9C361-7B81-E74B-8DC0-3E6B51E47216}"/>
              </a:ext>
            </a:extLst>
          </p:cNvPr>
          <p:cNvSpPr>
            <a:spLocks noGrp="1"/>
          </p:cNvSpPr>
          <p:nvPr>
            <p:ph type="title"/>
          </p:nvPr>
        </p:nvSpPr>
        <p:spPr>
          <a:xfrm>
            <a:off x="692150" y="1693318"/>
            <a:ext cx="8674100" cy="705642"/>
          </a:xfrm>
          <a:prstGeom prst="rect">
            <a:avLst/>
          </a:prstGeom>
        </p:spPr>
        <p:txBody>
          <a:bodyPr rtlCol="0"/>
          <a:lstStyle>
            <a:lvl1pPr>
              <a:defRPr sz="3100" cap="all" baseline="0">
                <a:latin typeface="Meiryo UI" panose="020B0604030504040204" pitchFamily="50" charset="-128"/>
                <a:ea typeface="Meiryo UI" panose="020B0604030504040204" pitchFamily="50" charset="-128"/>
              </a:defRPr>
            </a:lvl1pPr>
          </a:lstStyle>
          <a:p>
            <a:pPr rtl="0"/>
            <a:r>
              <a:rPr lang="ja-JP" altLang="en-US" noProof="0"/>
              <a:t>マスター タイトルの書式設定</a:t>
            </a:r>
            <a:endParaRPr lang="ja-JP" altLang="en-US" noProof="0" dirty="0"/>
          </a:p>
        </p:txBody>
      </p:sp>
      <p:sp>
        <p:nvSpPr>
          <p:cNvPr id="9" name="下記の者が">
            <a:extLst>
              <a:ext uri="{FF2B5EF4-FFF2-40B4-BE49-F238E27FC236}">
                <a16:creationId xmlns:a16="http://schemas.microsoft.com/office/drawing/2014/main" id="{83503226-5D2A-194C-A9D5-8F8876826B3C}"/>
              </a:ext>
            </a:extLst>
          </p:cNvPr>
          <p:cNvSpPr>
            <a:spLocks noGrp="1"/>
          </p:cNvSpPr>
          <p:nvPr>
            <p:ph type="body" sz="quarter" idx="10"/>
          </p:nvPr>
        </p:nvSpPr>
        <p:spPr>
          <a:xfrm>
            <a:off x="3337718" y="2639150"/>
            <a:ext cx="3382963" cy="375094"/>
          </a:xfrm>
          <a:prstGeom prst="rect">
            <a:avLst/>
          </a:prstGeom>
        </p:spPr>
        <p:txBody>
          <a:bodyPr rtlCol="0"/>
          <a:lstStyle>
            <a:lvl1pPr marL="0" indent="0" algn="ctr">
              <a:buNone/>
              <a:defRPr sz="1800">
                <a:latin typeface="Meiryo UI" panose="020B0604030504040204" pitchFamily="50" charset="-128"/>
                <a:ea typeface="Meiryo UI" panose="020B0604030504040204" pitchFamily="50" charset="-128"/>
              </a:defRPr>
            </a:lvl1pPr>
          </a:lstStyle>
          <a:p>
            <a:pPr lvl="0" rtl="0"/>
            <a:r>
              <a:rPr lang="ja-JP" altLang="en-US" noProof="0"/>
              <a:t>マスター テキストの書式設定</a:t>
            </a:r>
          </a:p>
        </p:txBody>
      </p:sp>
      <p:sp>
        <p:nvSpPr>
          <p:cNvPr id="14" name="名前">
            <a:extLst>
              <a:ext uri="{FF2B5EF4-FFF2-40B4-BE49-F238E27FC236}">
                <a16:creationId xmlns:a16="http://schemas.microsoft.com/office/drawing/2014/main" id="{609494BD-D9F4-A14A-AADA-EF7ABEF7BBB7}"/>
              </a:ext>
            </a:extLst>
          </p:cNvPr>
          <p:cNvSpPr>
            <a:spLocks noGrp="1"/>
          </p:cNvSpPr>
          <p:nvPr>
            <p:ph type="body" sz="quarter" idx="12"/>
          </p:nvPr>
        </p:nvSpPr>
        <p:spPr>
          <a:xfrm>
            <a:off x="692149" y="3219450"/>
            <a:ext cx="8674099" cy="1114425"/>
          </a:xfrm>
          <a:prstGeom prst="rect">
            <a:avLst/>
          </a:prstGeom>
        </p:spPr>
        <p:txBody>
          <a:bodyPr rtlCol="0"/>
          <a:lstStyle>
            <a:lvl1pPr marL="0" indent="0" algn="ctr">
              <a:buNone/>
              <a:defRPr sz="6600" b="1" i="0">
                <a:latin typeface="Meiryo UI" panose="020B0604030504040204" pitchFamily="50" charset="-128"/>
                <a:ea typeface="Meiryo UI" panose="020B0604030504040204" pitchFamily="50" charset="-128"/>
              </a:defRPr>
            </a:lvl1pPr>
          </a:lstStyle>
          <a:p>
            <a:pPr lvl="0" rtl="0"/>
            <a:r>
              <a:rPr lang="ja-JP" altLang="en-US" noProof="0"/>
              <a:t>マスター テキストの書式設定</a:t>
            </a:r>
          </a:p>
        </p:txBody>
      </p:sp>
      <p:sp>
        <p:nvSpPr>
          <p:cNvPr id="15" name="トレーニング コースを完了したことを証明します">
            <a:extLst>
              <a:ext uri="{FF2B5EF4-FFF2-40B4-BE49-F238E27FC236}">
                <a16:creationId xmlns:a16="http://schemas.microsoft.com/office/drawing/2014/main" id="{66A63EC3-3C12-F642-A16C-25832BBD9B01}"/>
              </a:ext>
            </a:extLst>
          </p:cNvPr>
          <p:cNvSpPr>
            <a:spLocks noGrp="1"/>
          </p:cNvSpPr>
          <p:nvPr>
            <p:ph type="body" sz="quarter" idx="13"/>
          </p:nvPr>
        </p:nvSpPr>
        <p:spPr>
          <a:xfrm>
            <a:off x="1291588" y="4469295"/>
            <a:ext cx="7475220" cy="793984"/>
          </a:xfrm>
          <a:prstGeom prst="rect">
            <a:avLst/>
          </a:prstGeom>
        </p:spPr>
        <p:txBody>
          <a:bodyPr rtlCol="0"/>
          <a:lstStyle>
            <a:lvl1pPr marL="0" indent="0" algn="ctr">
              <a:buNone/>
              <a:defRPr sz="1800">
                <a:latin typeface="Meiryo UI" panose="020B0604030504040204" pitchFamily="50" charset="-128"/>
                <a:ea typeface="Meiryo UI" panose="020B0604030504040204" pitchFamily="50" charset="-128"/>
              </a:defRPr>
            </a:lvl1pPr>
          </a:lstStyle>
          <a:p>
            <a:pPr lvl="0" rtl="0"/>
            <a:r>
              <a:rPr lang="ja-JP" altLang="en-US" noProof="0"/>
              <a:t>マスター テキストの書式設定</a:t>
            </a:r>
          </a:p>
        </p:txBody>
      </p:sp>
      <p:cxnSp>
        <p:nvCxnSpPr>
          <p:cNvPr id="19" name="署名行">
            <a:extLst>
              <a:ext uri="{FF2B5EF4-FFF2-40B4-BE49-F238E27FC236}">
                <a16:creationId xmlns:a16="http://schemas.microsoft.com/office/drawing/2014/main" id="{6334E13E-A9E4-3741-8AEB-E4C98C3E62D0}"/>
              </a:ext>
              <a:ext uri="{C183D7F6-B498-43B3-948B-1728B52AA6E4}">
                <adec:decorative xmlns:adec="http://schemas.microsoft.com/office/drawing/2017/decorative" val="1"/>
              </a:ext>
            </a:extLst>
          </p:cNvPr>
          <p:cNvCxnSpPr>
            <a:cxnSpLocks/>
          </p:cNvCxnSpPr>
          <p:nvPr userDrawn="1"/>
        </p:nvCxnSpPr>
        <p:spPr>
          <a:xfrm>
            <a:off x="1903490" y="6165518"/>
            <a:ext cx="2772680" cy="0"/>
          </a:xfrm>
          <a:prstGeom prst="line">
            <a:avLst/>
          </a:prstGeom>
          <a:ln w="9525" cap="rnd"/>
        </p:spPr>
        <p:style>
          <a:lnRef idx="1">
            <a:schemeClr val="dk1"/>
          </a:lnRef>
          <a:fillRef idx="0">
            <a:schemeClr val="dk1"/>
          </a:fillRef>
          <a:effectRef idx="0">
            <a:schemeClr val="dk1"/>
          </a:effectRef>
          <a:fontRef idx="minor">
            <a:schemeClr val="tx1"/>
          </a:fontRef>
        </p:style>
      </p:cxnSp>
      <p:sp>
        <p:nvSpPr>
          <p:cNvPr id="28" name="リボン">
            <a:extLst>
              <a:ext uri="{FF2B5EF4-FFF2-40B4-BE49-F238E27FC236}">
                <a16:creationId xmlns:a16="http://schemas.microsoft.com/office/drawing/2014/main" id="{78FB0395-D732-AA42-A738-A51E03ACD04C}"/>
              </a:ext>
              <a:ext uri="{C183D7F6-B498-43B3-948B-1728B52AA6E4}">
                <adec:decorative xmlns:adec="http://schemas.microsoft.com/office/drawing/2017/decorative" val="1"/>
              </a:ext>
            </a:extLst>
          </p:cNvPr>
          <p:cNvSpPr/>
          <p:nvPr/>
        </p:nvSpPr>
        <p:spPr>
          <a:xfrm>
            <a:off x="1273932" y="-43868"/>
            <a:ext cx="623448" cy="1767908"/>
          </a:xfrm>
          <a:custGeom>
            <a:avLst/>
            <a:gdLst>
              <a:gd name="connsiteX0" fmla="*/ 0 w 623448"/>
              <a:gd name="connsiteY0" fmla="*/ 1767909 h 1767908"/>
              <a:gd name="connsiteX1" fmla="*/ 311662 w 623448"/>
              <a:gd name="connsiteY1" fmla="*/ 1561701 h 1767908"/>
              <a:gd name="connsiteX2" fmla="*/ 623449 w 623448"/>
              <a:gd name="connsiteY2" fmla="*/ 1767909 h 1767908"/>
              <a:gd name="connsiteX3" fmla="*/ 623449 w 623448"/>
              <a:gd name="connsiteY3" fmla="*/ 0 h 1767908"/>
              <a:gd name="connsiteX4" fmla="*/ 0 w 623448"/>
              <a:gd name="connsiteY4" fmla="*/ 0 h 17679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3448" h="1767908">
                <a:moveTo>
                  <a:pt x="0" y="1767909"/>
                </a:moveTo>
                <a:lnTo>
                  <a:pt x="311662" y="1561701"/>
                </a:lnTo>
                <a:lnTo>
                  <a:pt x="623449" y="1767909"/>
                </a:lnTo>
                <a:lnTo>
                  <a:pt x="623449" y="0"/>
                </a:lnTo>
                <a:lnTo>
                  <a:pt x="0" y="0"/>
                </a:lnTo>
                <a:close/>
              </a:path>
            </a:pathLst>
          </a:custGeom>
          <a:solidFill>
            <a:schemeClr val="accent4"/>
          </a:solidFill>
          <a:ln w="12383" cap="flat">
            <a:noFill/>
            <a:prstDash val="solid"/>
            <a:miter/>
          </a:ln>
        </p:spPr>
        <p:txBody>
          <a:bodyPr rtlCol="0" anchor="ctr"/>
          <a:lstStyle/>
          <a:p>
            <a:pPr rtl="0"/>
            <a:endParaRPr lang="ja-JP" altLang="en-US" noProof="0">
              <a:latin typeface="Meiryo UI" panose="020B0604030504040204" pitchFamily="50" charset="-128"/>
              <a:ea typeface="Meiryo UI" panose="020B0604030504040204" pitchFamily="50" charset="-128"/>
            </a:endParaRPr>
          </a:p>
        </p:txBody>
      </p:sp>
      <p:sp>
        <p:nvSpPr>
          <p:cNvPr id="18" name="テキスト プレースホルダー 4">
            <a:extLst>
              <a:ext uri="{FF2B5EF4-FFF2-40B4-BE49-F238E27FC236}">
                <a16:creationId xmlns:a16="http://schemas.microsoft.com/office/drawing/2014/main" id="{C569A78F-BA45-B94F-BC1A-F161CD1F2452}"/>
              </a:ext>
            </a:extLst>
          </p:cNvPr>
          <p:cNvSpPr>
            <a:spLocks noGrp="1"/>
          </p:cNvSpPr>
          <p:nvPr>
            <p:ph type="body" sz="quarter" idx="15"/>
          </p:nvPr>
        </p:nvSpPr>
        <p:spPr>
          <a:xfrm>
            <a:off x="1799315" y="6219634"/>
            <a:ext cx="2928938" cy="336550"/>
          </a:xfrm>
          <a:prstGeom prst="rect">
            <a:avLst/>
          </a:prstGeom>
        </p:spPr>
        <p:txBody>
          <a:bodyPr rtlCol="0"/>
          <a:lstStyle>
            <a:lvl1pPr marL="0" indent="0" algn="l">
              <a:buNone/>
              <a:defRPr sz="1400">
                <a:solidFill>
                  <a:schemeClr val="bg1">
                    <a:lumMod val="50000"/>
                  </a:schemeClr>
                </a:solidFill>
                <a:latin typeface="Meiryo UI" panose="020B0604030504040204" pitchFamily="50" charset="-128"/>
                <a:ea typeface="Meiryo UI" panose="020B0604030504040204" pitchFamily="50" charset="-128"/>
              </a:defRPr>
            </a:lvl1pPr>
          </a:lstStyle>
          <a:p>
            <a:pPr lvl="0" rtl="0"/>
            <a:r>
              <a:rPr lang="ja-JP" altLang="en-US" noProof="0"/>
              <a:t>マスター テキストの書式設定</a:t>
            </a:r>
          </a:p>
        </p:txBody>
      </p:sp>
      <p:cxnSp>
        <p:nvCxnSpPr>
          <p:cNvPr id="23" name="署名行">
            <a:extLst>
              <a:ext uri="{FF2B5EF4-FFF2-40B4-BE49-F238E27FC236}">
                <a16:creationId xmlns:a16="http://schemas.microsoft.com/office/drawing/2014/main" id="{60CE8219-F7C1-C644-B82D-B94628BB2B46}"/>
              </a:ext>
              <a:ext uri="{C183D7F6-B498-43B3-948B-1728B52AA6E4}">
                <adec:decorative xmlns:adec="http://schemas.microsoft.com/office/drawing/2017/decorative" val="1"/>
              </a:ext>
            </a:extLst>
          </p:cNvPr>
          <p:cNvCxnSpPr>
            <a:cxnSpLocks/>
          </p:cNvCxnSpPr>
          <p:nvPr userDrawn="1"/>
        </p:nvCxnSpPr>
        <p:spPr>
          <a:xfrm>
            <a:off x="5410619" y="6165518"/>
            <a:ext cx="2772680" cy="0"/>
          </a:xfrm>
          <a:prstGeom prst="line">
            <a:avLst/>
          </a:prstGeom>
          <a:ln w="9525" cap="rnd"/>
        </p:spPr>
        <p:style>
          <a:lnRef idx="1">
            <a:schemeClr val="dk1"/>
          </a:lnRef>
          <a:fillRef idx="0">
            <a:schemeClr val="dk1"/>
          </a:fillRef>
          <a:effectRef idx="0">
            <a:schemeClr val="dk1"/>
          </a:effectRef>
          <a:fontRef idx="minor">
            <a:schemeClr val="tx1"/>
          </a:fontRef>
        </p:style>
      </p:cxnSp>
      <p:sp>
        <p:nvSpPr>
          <p:cNvPr id="3" name="テキスト プレースホルダー 2">
            <a:extLst>
              <a:ext uri="{FF2B5EF4-FFF2-40B4-BE49-F238E27FC236}">
                <a16:creationId xmlns:a16="http://schemas.microsoft.com/office/drawing/2014/main" id="{74D4C3F1-6EBC-D548-81F1-838C4FC216F0}"/>
              </a:ext>
            </a:extLst>
          </p:cNvPr>
          <p:cNvSpPr>
            <a:spLocks noGrp="1"/>
          </p:cNvSpPr>
          <p:nvPr>
            <p:ph type="body" sz="quarter" idx="17" hasCustomPrompt="1"/>
          </p:nvPr>
        </p:nvSpPr>
        <p:spPr>
          <a:xfrm>
            <a:off x="5329700" y="5788025"/>
            <a:ext cx="2928938" cy="377825"/>
          </a:xfrm>
          <a:prstGeom prst="rect">
            <a:avLst/>
          </a:prstGeom>
        </p:spPr>
        <p:txBody>
          <a:bodyPr rtlCol="0"/>
          <a:lstStyle>
            <a:lvl1pPr marL="0" indent="0">
              <a:buNone/>
              <a:defRPr sz="1600">
                <a:latin typeface="Meiryo UI" panose="020B0604030504040204" pitchFamily="50" charset="-128"/>
                <a:ea typeface="Meiryo UI" panose="020B0604030504040204" pitchFamily="50" charset="-128"/>
              </a:defRPr>
            </a:lvl1pPr>
          </a:lstStyle>
          <a:p>
            <a:pPr lvl="0" rtl="0"/>
            <a:r>
              <a:rPr lang="ja-JP" altLang="en-US" noProof="0" dirty="0"/>
              <a:t>クリックしてマスター テキストのスタイルを編集</a:t>
            </a:r>
          </a:p>
        </p:txBody>
      </p:sp>
      <p:sp>
        <p:nvSpPr>
          <p:cNvPr id="24" name="テキスト プレースホルダー 4">
            <a:extLst>
              <a:ext uri="{FF2B5EF4-FFF2-40B4-BE49-F238E27FC236}">
                <a16:creationId xmlns:a16="http://schemas.microsoft.com/office/drawing/2014/main" id="{009D626F-1B42-4D45-8427-E5F79FFAE424}"/>
              </a:ext>
            </a:extLst>
          </p:cNvPr>
          <p:cNvSpPr>
            <a:spLocks noGrp="1"/>
          </p:cNvSpPr>
          <p:nvPr>
            <p:ph type="body" sz="quarter" idx="16"/>
          </p:nvPr>
        </p:nvSpPr>
        <p:spPr>
          <a:xfrm>
            <a:off x="5318019" y="6219634"/>
            <a:ext cx="2928938" cy="336550"/>
          </a:xfrm>
          <a:prstGeom prst="rect">
            <a:avLst/>
          </a:prstGeom>
        </p:spPr>
        <p:txBody>
          <a:bodyPr rtlCol="0"/>
          <a:lstStyle>
            <a:lvl1pPr marL="0" indent="0" algn="l">
              <a:buNone/>
              <a:defRPr sz="1400">
                <a:solidFill>
                  <a:schemeClr val="bg1">
                    <a:lumMod val="50000"/>
                  </a:schemeClr>
                </a:solidFill>
                <a:latin typeface="Meiryo UI" panose="020B0604030504040204" pitchFamily="50" charset="-128"/>
                <a:ea typeface="Meiryo UI" panose="020B0604030504040204" pitchFamily="50" charset="-128"/>
              </a:defRPr>
            </a:lvl1pPr>
          </a:lstStyle>
          <a:p>
            <a:pPr lvl="0" rtl="0"/>
            <a:r>
              <a:rPr lang="ja-JP" altLang="en-US" noProof="0"/>
              <a:t>マスター テキストの書式設定</a:t>
            </a:r>
          </a:p>
        </p:txBody>
      </p:sp>
    </p:spTree>
    <p:extLst>
      <p:ext uri="{BB962C8B-B14F-4D97-AF65-F5344CB8AC3E}">
        <p14:creationId xmlns:p14="http://schemas.microsoft.com/office/powerpoint/2010/main" val="3576674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cxnSp>
        <p:nvCxnSpPr>
          <p:cNvPr id="7" name="Straight Connector 6"/>
          <p:cNvCxnSpPr/>
          <p:nvPr/>
        </p:nvCxnSpPr>
        <p:spPr>
          <a:xfrm>
            <a:off x="1406312" y="2670428"/>
            <a:ext cx="7255087"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05BFA754-D5C3-4E66-96A6-867B257F58DC}" type="datetimeFigureOut">
              <a:rPr lang="en-US" smtClean="0"/>
              <a:t>8/20/2026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D84065D-F351-4B03-BD91-D8A6B8D4B362}" type="slidenum">
              <a:rPr lang="en-US" smtClean="0"/>
              <a:t>‹#›</a:t>
            </a:fld>
            <a:endParaRPr lang="en-US" dirty="0"/>
          </a:p>
        </p:txBody>
      </p:sp>
    </p:spTree>
    <p:extLst>
      <p:ext uri="{BB962C8B-B14F-4D97-AF65-F5344CB8AC3E}">
        <p14:creationId xmlns:p14="http://schemas.microsoft.com/office/powerpoint/2010/main" val="21943897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1406312" y="1860268"/>
            <a:ext cx="7255087" cy="2065516"/>
          </a:xfrm>
        </p:spPr>
        <p:txBody>
          <a:bodyPr anchor="b">
            <a:normAutofit/>
          </a:bodyPr>
          <a:lstStyle>
            <a:lvl1pPr algn="ctr">
              <a:defRPr sz="44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1406312" y="4232841"/>
            <a:ext cx="7255087" cy="1235350"/>
          </a:xfrm>
        </p:spPr>
        <p:txBody>
          <a:bodyPr anchor="t">
            <a:normAutofit/>
          </a:bodyPr>
          <a:lstStyle>
            <a:lvl1pPr marL="0" indent="0" algn="ctr">
              <a:buNone/>
              <a:defRPr sz="2640">
                <a:solidFill>
                  <a:schemeClr val="tx1"/>
                </a:solidFill>
              </a:defRPr>
            </a:lvl1pPr>
            <a:lvl2pPr marL="502920" indent="0">
              <a:buNone/>
              <a:defRPr sz="1980">
                <a:solidFill>
                  <a:schemeClr val="tx1">
                    <a:tint val="75000"/>
                  </a:schemeClr>
                </a:solidFill>
              </a:defRPr>
            </a:lvl2pPr>
            <a:lvl3pPr marL="1005840" indent="0">
              <a:buNone/>
              <a:defRPr sz="1760">
                <a:solidFill>
                  <a:schemeClr val="tx1">
                    <a:tint val="75000"/>
                  </a:schemeClr>
                </a:solidFill>
              </a:defRPr>
            </a:lvl3pPr>
            <a:lvl4pPr marL="1508760" indent="0">
              <a:buNone/>
              <a:defRPr sz="1540">
                <a:solidFill>
                  <a:schemeClr val="tx1">
                    <a:tint val="75000"/>
                  </a:schemeClr>
                </a:solidFill>
              </a:defRPr>
            </a:lvl4pPr>
            <a:lvl5pPr marL="2011680" indent="0">
              <a:buNone/>
              <a:defRPr sz="1540">
                <a:solidFill>
                  <a:schemeClr val="tx1">
                    <a:tint val="75000"/>
                  </a:schemeClr>
                </a:solidFill>
              </a:defRPr>
            </a:lvl5pPr>
            <a:lvl6pPr marL="2514600" indent="0">
              <a:buNone/>
              <a:defRPr sz="1540">
                <a:solidFill>
                  <a:schemeClr val="tx1">
                    <a:tint val="75000"/>
                  </a:schemeClr>
                </a:solidFill>
              </a:defRPr>
            </a:lvl6pPr>
            <a:lvl7pPr marL="3017520" indent="0">
              <a:buNone/>
              <a:defRPr sz="1540">
                <a:solidFill>
                  <a:schemeClr val="tx1">
                    <a:tint val="75000"/>
                  </a:schemeClr>
                </a:solidFill>
              </a:defRPr>
            </a:lvl7pPr>
            <a:lvl8pPr marL="3520440" indent="0">
              <a:buNone/>
              <a:defRPr sz="1540">
                <a:solidFill>
                  <a:schemeClr val="tx1">
                    <a:tint val="75000"/>
                  </a:schemeClr>
                </a:solidFill>
              </a:defRPr>
            </a:lvl8pPr>
            <a:lvl9pPr marL="4023360" indent="0">
              <a:buNone/>
              <a:defRPr sz="154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61BEF0D-F0BB-DE4B-95CE-6DB70DBA9567}" type="datetimeFigureOut">
              <a:rPr lang="en-US" smtClean="0"/>
              <a:pPr/>
              <a:t>8/20/2026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31" name="Straight Connector 30"/>
          <p:cNvCxnSpPr/>
          <p:nvPr/>
        </p:nvCxnSpPr>
        <p:spPr>
          <a:xfrm>
            <a:off x="1406313" y="4079311"/>
            <a:ext cx="7255086"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548671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cxnSp>
        <p:nvCxnSpPr>
          <p:cNvPr id="8" name="Straight Connector 7"/>
          <p:cNvCxnSpPr/>
          <p:nvPr/>
        </p:nvCxnSpPr>
        <p:spPr>
          <a:xfrm>
            <a:off x="1406312" y="2670428"/>
            <a:ext cx="7255087"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294553" y="1037382"/>
            <a:ext cx="7478607" cy="1477716"/>
          </a:xfrm>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1294553" y="2818791"/>
            <a:ext cx="3671316" cy="3906926"/>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109667" y="2818791"/>
            <a:ext cx="3671316" cy="3906926"/>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8/20/2026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6296553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ja-JP" altLang="en-US"/>
              <a:t>マスター タイトルの書式設定</a:t>
            </a:r>
            <a:endParaRPr lang="en-US" dirty="0"/>
          </a:p>
        </p:txBody>
      </p:sp>
      <p:sp>
        <p:nvSpPr>
          <p:cNvPr id="3" name="Text Placeholder 2"/>
          <p:cNvSpPr>
            <a:spLocks noGrp="1"/>
          </p:cNvSpPr>
          <p:nvPr>
            <p:ph type="body" idx="1"/>
          </p:nvPr>
        </p:nvSpPr>
        <p:spPr>
          <a:xfrm>
            <a:off x="1294555" y="3013004"/>
            <a:ext cx="3671316" cy="653097"/>
          </a:xfrm>
        </p:spPr>
        <p:txBody>
          <a:bodyPr anchor="b">
            <a:noAutofit/>
          </a:bodyPr>
          <a:lstStyle>
            <a:lvl1pPr marL="0" indent="0">
              <a:buNone/>
              <a:defRPr sz="2640" b="0">
                <a:solidFill>
                  <a:schemeClr val="accent1"/>
                </a:solidFill>
              </a:defRPr>
            </a:lvl1pPr>
            <a:lvl2pPr marL="502920" indent="0">
              <a:buNone/>
              <a:defRPr sz="2200" b="1"/>
            </a:lvl2pPr>
            <a:lvl3pPr marL="1005840" indent="0">
              <a:buNone/>
              <a:defRPr sz="1980" b="1"/>
            </a:lvl3pPr>
            <a:lvl4pPr marL="1508760" indent="0">
              <a:buNone/>
              <a:defRPr sz="1760" b="1"/>
            </a:lvl4pPr>
            <a:lvl5pPr marL="2011680" indent="0">
              <a:buNone/>
              <a:defRPr sz="1760" b="1"/>
            </a:lvl5pPr>
            <a:lvl6pPr marL="2514600" indent="0">
              <a:buNone/>
              <a:defRPr sz="1760" b="1"/>
            </a:lvl6pPr>
            <a:lvl7pPr marL="3017520" indent="0">
              <a:buNone/>
              <a:defRPr sz="1760" b="1"/>
            </a:lvl7pPr>
            <a:lvl8pPr marL="3520440" indent="0">
              <a:buNone/>
              <a:defRPr sz="1760" b="1"/>
            </a:lvl8pPr>
            <a:lvl9pPr marL="4023360" indent="0">
              <a:buNone/>
              <a:defRPr sz="1760" b="1"/>
            </a:lvl9pPr>
          </a:lstStyle>
          <a:p>
            <a:pPr lvl="0"/>
            <a:r>
              <a:rPr lang="ja-JP" altLang="en-US"/>
              <a:t>マスター テキストの書式設定</a:t>
            </a:r>
          </a:p>
        </p:txBody>
      </p:sp>
      <p:sp>
        <p:nvSpPr>
          <p:cNvPr id="4" name="Content Placeholder 3"/>
          <p:cNvSpPr>
            <a:spLocks noGrp="1"/>
          </p:cNvSpPr>
          <p:nvPr>
            <p:ph sz="half" idx="2"/>
          </p:nvPr>
        </p:nvSpPr>
        <p:spPr>
          <a:xfrm>
            <a:off x="1294555" y="3675698"/>
            <a:ext cx="3671316" cy="3067507"/>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106015" y="3013004"/>
            <a:ext cx="3671316" cy="653097"/>
          </a:xfrm>
        </p:spPr>
        <p:txBody>
          <a:bodyPr anchor="b">
            <a:noAutofit/>
          </a:bodyPr>
          <a:lstStyle>
            <a:lvl1pPr marL="0" indent="0">
              <a:buNone/>
              <a:defRPr sz="2640" b="0">
                <a:solidFill>
                  <a:schemeClr val="accent1"/>
                </a:solidFill>
              </a:defRPr>
            </a:lvl1pPr>
            <a:lvl2pPr marL="502920" indent="0">
              <a:buNone/>
              <a:defRPr sz="2200" b="1"/>
            </a:lvl2pPr>
            <a:lvl3pPr marL="1005840" indent="0">
              <a:buNone/>
              <a:defRPr sz="1980" b="1"/>
            </a:lvl3pPr>
            <a:lvl4pPr marL="1508760" indent="0">
              <a:buNone/>
              <a:defRPr sz="1760" b="1"/>
            </a:lvl4pPr>
            <a:lvl5pPr marL="2011680" indent="0">
              <a:buNone/>
              <a:defRPr sz="1760" b="1"/>
            </a:lvl5pPr>
            <a:lvl6pPr marL="2514600" indent="0">
              <a:buNone/>
              <a:defRPr sz="1760" b="1"/>
            </a:lvl6pPr>
            <a:lvl7pPr marL="3017520" indent="0">
              <a:buNone/>
              <a:defRPr sz="1760" b="1"/>
            </a:lvl7pPr>
            <a:lvl8pPr marL="3520440" indent="0">
              <a:buNone/>
              <a:defRPr sz="1760" b="1"/>
            </a:lvl8pPr>
            <a:lvl9pPr marL="4023360" indent="0">
              <a:buNone/>
              <a:defRPr sz="1760" b="1"/>
            </a:lvl9pPr>
          </a:lstStyle>
          <a:p>
            <a:pPr lvl="0"/>
            <a:r>
              <a:rPr lang="ja-JP" altLang="en-US"/>
              <a:t>マスター テキストの書式設定</a:t>
            </a:r>
          </a:p>
        </p:txBody>
      </p:sp>
      <p:sp>
        <p:nvSpPr>
          <p:cNvPr id="6" name="Content Placeholder 5"/>
          <p:cNvSpPr>
            <a:spLocks noGrp="1"/>
          </p:cNvSpPr>
          <p:nvPr>
            <p:ph sz="quarter" idx="4"/>
          </p:nvPr>
        </p:nvSpPr>
        <p:spPr>
          <a:xfrm>
            <a:off x="5106015" y="3675698"/>
            <a:ext cx="3671316" cy="3067507"/>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8/20/2026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41" name="Straight Connector 40"/>
          <p:cNvCxnSpPr/>
          <p:nvPr/>
        </p:nvCxnSpPr>
        <p:spPr>
          <a:xfrm>
            <a:off x="1406313" y="2668626"/>
            <a:ext cx="7255087"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219494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a:xfrm>
            <a:off x="1294552" y="1037382"/>
            <a:ext cx="7478609" cy="1477716"/>
          </a:xfrm>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8/20/2026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4" name="Straight Connector 13"/>
          <p:cNvCxnSpPr/>
          <p:nvPr/>
        </p:nvCxnSpPr>
        <p:spPr>
          <a:xfrm>
            <a:off x="1406313" y="2668626"/>
            <a:ext cx="7255087"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423119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8/20/2026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5400228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1294551" y="1573672"/>
            <a:ext cx="2790478" cy="1554480"/>
          </a:xfrm>
        </p:spPr>
        <p:txBody>
          <a:bodyPr anchor="b">
            <a:normAutofit/>
          </a:bodyPr>
          <a:lstStyle>
            <a:lvl1pPr algn="ctr">
              <a:defRPr sz="2640" b="0"/>
            </a:lvl1pPr>
          </a:lstStyle>
          <a:p>
            <a:r>
              <a:rPr lang="ja-JP" altLang="en-US"/>
              <a:t>マスター タイトルの書式設定</a:t>
            </a:r>
            <a:endParaRPr lang="en-US" dirty="0"/>
          </a:p>
        </p:txBody>
      </p:sp>
      <p:sp>
        <p:nvSpPr>
          <p:cNvPr id="3" name="Content Placeholder 2"/>
          <p:cNvSpPr>
            <a:spLocks noGrp="1"/>
          </p:cNvSpPr>
          <p:nvPr>
            <p:ph idx="1"/>
          </p:nvPr>
        </p:nvSpPr>
        <p:spPr>
          <a:xfrm>
            <a:off x="4532069" y="1113084"/>
            <a:ext cx="4241093" cy="5546233"/>
          </a:xfrm>
        </p:spPr>
        <p:txBody>
          <a:bodyPr anchor="ct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1294551" y="3435207"/>
            <a:ext cx="2790478" cy="2763525"/>
          </a:xfrm>
        </p:spPr>
        <p:txBody>
          <a:bodyPr anchor="t">
            <a:normAutofit/>
          </a:bodyPr>
          <a:lstStyle>
            <a:lvl1pPr marL="0" indent="0" algn="ctr">
              <a:buNone/>
              <a:defRPr sz="1760"/>
            </a:lvl1pPr>
            <a:lvl2pPr marL="502920" indent="0">
              <a:buNone/>
              <a:defRPr sz="1320"/>
            </a:lvl2pPr>
            <a:lvl3pPr marL="1005840" indent="0">
              <a:buNone/>
              <a:defRPr sz="1100"/>
            </a:lvl3pPr>
            <a:lvl4pPr marL="1508760" indent="0">
              <a:buNone/>
              <a:defRPr sz="990"/>
            </a:lvl4pPr>
            <a:lvl5pPr marL="2011680" indent="0">
              <a:buNone/>
              <a:defRPr sz="990"/>
            </a:lvl5pPr>
            <a:lvl6pPr marL="2514600" indent="0">
              <a:buNone/>
              <a:defRPr sz="990"/>
            </a:lvl6pPr>
            <a:lvl7pPr marL="3017520" indent="0">
              <a:buNone/>
              <a:defRPr sz="990"/>
            </a:lvl7pPr>
            <a:lvl8pPr marL="3520440" indent="0">
              <a:buNone/>
              <a:defRPr sz="990"/>
            </a:lvl8pPr>
            <a:lvl9pPr marL="4023360" indent="0">
              <a:buNone/>
              <a:defRPr sz="99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61BEF0D-F0BB-DE4B-95CE-6DB70DBA9567}" type="datetimeFigureOut">
              <a:rPr lang="en-US" smtClean="0"/>
              <a:pPr/>
              <a:t>8/20/2026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6" name="Straight Connector 15"/>
          <p:cNvCxnSpPr/>
          <p:nvPr/>
        </p:nvCxnSpPr>
        <p:spPr>
          <a:xfrm>
            <a:off x="1406313" y="3300871"/>
            <a:ext cx="2566953"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558322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1294552" y="2135010"/>
            <a:ext cx="3995422" cy="1554480"/>
          </a:xfrm>
        </p:spPr>
        <p:txBody>
          <a:bodyPr anchor="b">
            <a:normAutofit/>
          </a:bodyPr>
          <a:lstStyle>
            <a:lvl1pPr algn="ctr">
              <a:defRPr sz="2640" b="0"/>
            </a:lvl1pPr>
          </a:lstStyle>
          <a:p>
            <a:r>
              <a:rPr lang="ja-JP" altLang="en-US"/>
              <a:t>マスター タイトルの書式設定</a:t>
            </a:r>
            <a:endParaRPr lang="en-US" dirty="0"/>
          </a:p>
        </p:txBody>
      </p:sp>
      <p:sp>
        <p:nvSpPr>
          <p:cNvPr id="17" name="Picture Placeholder 2"/>
          <p:cNvSpPr>
            <a:spLocks noGrp="1" noChangeAspect="1"/>
          </p:cNvSpPr>
          <p:nvPr>
            <p:ph type="pic" idx="1"/>
          </p:nvPr>
        </p:nvSpPr>
        <p:spPr>
          <a:xfrm>
            <a:off x="5701377" y="1170658"/>
            <a:ext cx="3222409" cy="5431087"/>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760"/>
            </a:lvl1pPr>
            <a:lvl2pPr marL="502920" indent="0">
              <a:buNone/>
              <a:defRPr sz="1760"/>
            </a:lvl2pPr>
            <a:lvl3pPr marL="1005840" indent="0">
              <a:buNone/>
              <a:defRPr sz="1760"/>
            </a:lvl3pPr>
            <a:lvl4pPr marL="1508760" indent="0">
              <a:buNone/>
              <a:defRPr sz="1760"/>
            </a:lvl4pPr>
            <a:lvl5pPr marL="2011680" indent="0">
              <a:buNone/>
              <a:defRPr sz="1760"/>
            </a:lvl5pPr>
            <a:lvl6pPr marL="2514600" indent="0">
              <a:buNone/>
              <a:defRPr sz="1760"/>
            </a:lvl6pPr>
            <a:lvl7pPr marL="3017520" indent="0">
              <a:buNone/>
              <a:defRPr sz="1760"/>
            </a:lvl7pPr>
            <a:lvl8pPr marL="3520440" indent="0">
              <a:buNone/>
              <a:defRPr sz="1760"/>
            </a:lvl8pPr>
            <a:lvl9pPr marL="4023360" indent="0">
              <a:buNone/>
              <a:defRPr sz="176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1294552" y="3689490"/>
            <a:ext cx="3995421" cy="2072640"/>
          </a:xfrm>
        </p:spPr>
        <p:txBody>
          <a:bodyPr anchor="t">
            <a:normAutofit/>
          </a:bodyPr>
          <a:lstStyle>
            <a:lvl1pPr marL="0" indent="0" algn="ctr">
              <a:buNone/>
              <a:defRPr sz="1760"/>
            </a:lvl1pPr>
            <a:lvl2pPr marL="502920" indent="0">
              <a:buNone/>
              <a:defRPr sz="1320"/>
            </a:lvl2pPr>
            <a:lvl3pPr marL="1005840" indent="0">
              <a:buNone/>
              <a:defRPr sz="1100"/>
            </a:lvl3pPr>
            <a:lvl4pPr marL="1508760" indent="0">
              <a:buNone/>
              <a:defRPr sz="990"/>
            </a:lvl4pPr>
            <a:lvl5pPr marL="2011680" indent="0">
              <a:buNone/>
              <a:defRPr sz="990"/>
            </a:lvl5pPr>
            <a:lvl6pPr marL="2514600" indent="0">
              <a:buNone/>
              <a:defRPr sz="990"/>
            </a:lvl6pPr>
            <a:lvl7pPr marL="3017520" indent="0">
              <a:buNone/>
              <a:defRPr sz="990"/>
            </a:lvl7pPr>
            <a:lvl8pPr marL="3520440" indent="0">
              <a:buNone/>
              <a:defRPr sz="990"/>
            </a:lvl8pPr>
            <a:lvl9pPr marL="4023360" indent="0">
              <a:buNone/>
              <a:defRPr sz="99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61BEF0D-F0BB-DE4B-95CE-6DB70DBA9567}" type="datetimeFigureOut">
              <a:rPr lang="en-US" smtClean="0"/>
              <a:pPr/>
              <a:t>8/20/2026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571339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10067714" cy="7772400"/>
            <a:chOff x="0" y="0"/>
            <a:chExt cx="9152467" cy="6858000"/>
          </a:xfrm>
        </p:grpSpPr>
        <p:pic>
          <p:nvPicPr>
            <p:cNvPr id="8" name="Picture 7" descr="SD-PanelContent.png"/>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9" name="Rectangle 8"/>
            <p:cNvSpPr/>
            <p:nvPr/>
          </p:nvSpPr>
          <p:spPr>
            <a:xfrm>
              <a:off x="553888" y="542807"/>
              <a:ext cx="8039776" cy="5756392"/>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ja-JP" altLang="en-US"/>
            </a:p>
          </p:txBody>
        </p:sp>
        <p:pic>
          <p:nvPicPr>
            <p:cNvPr id="10" name="Picture 9" descr="HDRibbonContent-UniformTrim.png"/>
            <p:cNvPicPr>
              <a:picLocks noChangeAspect="1"/>
            </p:cNvPicPr>
            <p:nvPr/>
          </p:nvPicPr>
          <p:blipFill rotWithShape="1">
            <a:blip r:embed="rId21">
              <a:extLst>
                <a:ext uri="{28A0092B-C50C-407E-A947-70E740481C1C}">
                  <a14:useLocalDpi xmlns:a14="http://schemas.microsoft.com/office/drawing/2010/main" val="0"/>
                </a:ext>
              </a:extLst>
            </a:blip>
            <a:srcRect l="1" r="14240"/>
            <a:stretch/>
          </p:blipFill>
          <p:spPr>
            <a:xfrm>
              <a:off x="0" y="3128434"/>
              <a:ext cx="685800" cy="606425"/>
            </a:xfrm>
            <a:prstGeom prst="rect">
              <a:avLst/>
            </a:prstGeom>
          </p:spPr>
        </p:pic>
        <p:pic>
          <p:nvPicPr>
            <p:cNvPr id="11" name="Picture 10" descr="HDRibbonContent-UniformTrim.png"/>
            <p:cNvPicPr>
              <a:picLocks noChangeAspect="1"/>
            </p:cNvPicPr>
            <p:nvPr/>
          </p:nvPicPr>
          <p:blipFill rotWithShape="1">
            <a:blip r:embed="rId21">
              <a:extLst>
                <a:ext uri="{28A0092B-C50C-407E-A947-70E740481C1C}">
                  <a14:useLocalDpi xmlns:a14="http://schemas.microsoft.com/office/drawing/2010/main" val="0"/>
                </a:ext>
              </a:extLst>
            </a:blip>
            <a:srcRect l="1" r="14240"/>
            <a:stretch/>
          </p:blipFill>
          <p:spPr>
            <a:xfrm>
              <a:off x="8466667" y="3128434"/>
              <a:ext cx="685800" cy="606425"/>
            </a:xfrm>
            <a:prstGeom prst="rect">
              <a:avLst/>
            </a:prstGeom>
          </p:spPr>
        </p:pic>
      </p:grpSp>
      <p:sp>
        <p:nvSpPr>
          <p:cNvPr id="2" name="Title Placeholder 1"/>
          <p:cNvSpPr>
            <a:spLocks noGrp="1"/>
          </p:cNvSpPr>
          <p:nvPr>
            <p:ph type="title"/>
          </p:nvPr>
        </p:nvSpPr>
        <p:spPr>
          <a:xfrm>
            <a:off x="1294553" y="1037382"/>
            <a:ext cx="7478607" cy="1477716"/>
          </a:xfrm>
          <a:prstGeom prst="rect">
            <a:avLst/>
          </a:prstGeom>
          <a:effectLst/>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1294551" y="2822154"/>
            <a:ext cx="7478610" cy="3904330"/>
          </a:xfrm>
          <a:prstGeom prst="rect">
            <a:avLst/>
          </a:prstGeom>
        </p:spPr>
        <p:txBody>
          <a:bodyPr vert="horz" lIns="91440" tIns="45720" rIns="91440" bIns="45720" rtlCol="0" anchor="t">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992338" y="6755271"/>
            <a:ext cx="1263111" cy="316653"/>
          </a:xfrm>
          <a:prstGeom prst="rect">
            <a:avLst/>
          </a:prstGeom>
        </p:spPr>
        <p:txBody>
          <a:bodyPr vert="horz" lIns="91440" tIns="45720" rIns="91440" bIns="45720" rtlCol="0" anchor="ctr"/>
          <a:lstStyle>
            <a:lvl1pPr algn="r">
              <a:defRPr sz="1100" b="0" i="0">
                <a:solidFill>
                  <a:schemeClr val="tx1"/>
                </a:solidFill>
                <a:effectLst/>
                <a:latin typeface="+mn-lt"/>
              </a:defRPr>
            </a:lvl1pPr>
          </a:lstStyle>
          <a:p>
            <a:fld id="{B61BEF0D-F0BB-DE4B-95CE-6DB70DBA9567}" type="datetimeFigureOut">
              <a:rPr lang="en-US" smtClean="0"/>
              <a:pPr/>
              <a:t>8/20/2026</a:t>
            </a:fld>
            <a:endParaRPr lang="en-US" dirty="0"/>
          </a:p>
        </p:txBody>
      </p:sp>
      <p:sp>
        <p:nvSpPr>
          <p:cNvPr id="5" name="Footer Placeholder 4"/>
          <p:cNvSpPr>
            <a:spLocks noGrp="1"/>
          </p:cNvSpPr>
          <p:nvPr>
            <p:ph type="ftr" sz="quarter" idx="3"/>
          </p:nvPr>
        </p:nvSpPr>
        <p:spPr>
          <a:xfrm>
            <a:off x="1294552" y="6755271"/>
            <a:ext cx="5615134" cy="316653"/>
          </a:xfrm>
          <a:prstGeom prst="rect">
            <a:avLst/>
          </a:prstGeom>
        </p:spPr>
        <p:txBody>
          <a:bodyPr vert="horz" lIns="91440" tIns="45720" rIns="91440" bIns="45720" rtlCol="0" anchor="ctr"/>
          <a:lstStyle>
            <a:lvl1pPr algn="l">
              <a:defRPr sz="11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8338100" y="6755271"/>
            <a:ext cx="435061" cy="316653"/>
          </a:xfrm>
          <a:prstGeom prst="rect">
            <a:avLst/>
          </a:prstGeom>
        </p:spPr>
        <p:txBody>
          <a:bodyPr vert="horz" lIns="91440" tIns="45720" rIns="91440" bIns="45720" rtlCol="0" anchor="ctr"/>
          <a:lstStyle>
            <a:lvl1pPr algn="r">
              <a:defRPr sz="1100" b="0" i="0">
                <a:solidFill>
                  <a:schemeClr val="tx1"/>
                </a:solidFill>
                <a:effectLst/>
                <a:latin typeface="+mn-lt"/>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242018640"/>
      </p:ext>
    </p:extLst>
  </p:cSld>
  <p:clrMap bg1="lt1" tx1="dk1" bg2="lt2" tx2="dk2" accent1="accent1" accent2="accent2" accent3="accent3" accent4="accent4" accent5="accent5" accent6="accent6" hlink="hlink" folHlink="folHlink"/>
  <p:sldLayoutIdLst>
    <p:sldLayoutId id="2147483874" r:id="rId1"/>
    <p:sldLayoutId id="2147483875" r:id="rId2"/>
    <p:sldLayoutId id="2147483876" r:id="rId3"/>
    <p:sldLayoutId id="2147483877" r:id="rId4"/>
    <p:sldLayoutId id="2147483878" r:id="rId5"/>
    <p:sldLayoutId id="2147483879" r:id="rId6"/>
    <p:sldLayoutId id="2147483880" r:id="rId7"/>
    <p:sldLayoutId id="2147483881" r:id="rId8"/>
    <p:sldLayoutId id="2147483882" r:id="rId9"/>
    <p:sldLayoutId id="2147483883" r:id="rId10"/>
    <p:sldLayoutId id="2147483884" r:id="rId11"/>
    <p:sldLayoutId id="2147483885" r:id="rId12"/>
    <p:sldLayoutId id="2147483886" r:id="rId13"/>
    <p:sldLayoutId id="2147483887" r:id="rId14"/>
    <p:sldLayoutId id="2147483888" r:id="rId15"/>
    <p:sldLayoutId id="2147483889" r:id="rId16"/>
    <p:sldLayoutId id="2147483890" r:id="rId17"/>
    <p:sldLayoutId id="2147483765" r:id="rId18"/>
  </p:sldLayoutIdLst>
  <p:txStyles>
    <p:titleStyle>
      <a:lvl1pPr algn="ctr" defTabSz="502920" rtl="0" eaLnBrk="1" latinLnBrk="0" hangingPunct="1">
        <a:spcBef>
          <a:spcPct val="0"/>
        </a:spcBef>
        <a:buNone/>
        <a:defRPr kumimoji="1" sz="4400" kern="1200" cap="none">
          <a:ln w="3175" cmpd="sng">
            <a:noFill/>
          </a:ln>
          <a:solidFill>
            <a:schemeClr val="tx1">
              <a:lumMod val="85000"/>
              <a:lumOff val="15000"/>
            </a:schemeClr>
          </a:solidFill>
          <a:effectLst/>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p:titleStyle>
    <p:bodyStyle>
      <a:lvl1pPr marL="314325" indent="-314325" algn="l" defTabSz="502920" rtl="0" eaLnBrk="1" latinLnBrk="0" hangingPunct="1">
        <a:spcBef>
          <a:spcPct val="20000"/>
        </a:spcBef>
        <a:spcAft>
          <a:spcPts val="660"/>
        </a:spcAft>
        <a:buClr>
          <a:schemeClr val="accent1"/>
        </a:buClr>
        <a:buSzPct val="115000"/>
        <a:buFont typeface="Arial"/>
        <a:buChar char="•"/>
        <a:defRPr kumimoji="1" sz="2640" kern="1200" cap="none">
          <a:solidFill>
            <a:schemeClr val="tx1">
              <a:lumMod val="85000"/>
              <a:lumOff val="15000"/>
            </a:schemeClr>
          </a:solidFill>
          <a:effectLst/>
          <a:latin typeface="+mn-lt"/>
          <a:ea typeface="+mn-ea"/>
          <a:cs typeface="+mn-cs"/>
        </a:defRPr>
      </a:lvl1pPr>
      <a:lvl2pPr marL="817245" indent="-314325" algn="l" defTabSz="502920" rtl="0" eaLnBrk="1" latinLnBrk="0" hangingPunct="1">
        <a:spcBef>
          <a:spcPct val="20000"/>
        </a:spcBef>
        <a:spcAft>
          <a:spcPts val="660"/>
        </a:spcAft>
        <a:buClr>
          <a:schemeClr val="accent1"/>
        </a:buClr>
        <a:buSzPct val="115000"/>
        <a:buFont typeface="Arial"/>
        <a:buChar char="•"/>
        <a:defRPr kumimoji="1" sz="2200" kern="1200" cap="none">
          <a:solidFill>
            <a:schemeClr val="tx1">
              <a:lumMod val="85000"/>
              <a:lumOff val="15000"/>
            </a:schemeClr>
          </a:solidFill>
          <a:effectLst/>
          <a:latin typeface="+mn-lt"/>
          <a:ea typeface="+mn-ea"/>
          <a:cs typeface="+mn-cs"/>
        </a:defRPr>
      </a:lvl2pPr>
      <a:lvl3pPr marL="1320165" indent="-314325" algn="l" defTabSz="502920" rtl="0" eaLnBrk="1" latinLnBrk="0" hangingPunct="1">
        <a:spcBef>
          <a:spcPct val="20000"/>
        </a:spcBef>
        <a:spcAft>
          <a:spcPts val="660"/>
        </a:spcAft>
        <a:buClr>
          <a:schemeClr val="accent1"/>
        </a:buClr>
        <a:buSzPct val="115000"/>
        <a:buFont typeface="Arial"/>
        <a:buChar char="•"/>
        <a:defRPr kumimoji="1" sz="1980" kern="1200" cap="none">
          <a:solidFill>
            <a:schemeClr val="tx1">
              <a:lumMod val="85000"/>
              <a:lumOff val="15000"/>
            </a:schemeClr>
          </a:solidFill>
          <a:effectLst/>
          <a:latin typeface="+mn-lt"/>
          <a:ea typeface="+mn-ea"/>
          <a:cs typeface="+mn-cs"/>
        </a:defRPr>
      </a:lvl3pPr>
      <a:lvl4pPr marL="1697355" indent="-188595" algn="l" defTabSz="502920" rtl="0" eaLnBrk="1" latinLnBrk="0" hangingPunct="1">
        <a:spcBef>
          <a:spcPct val="20000"/>
        </a:spcBef>
        <a:spcAft>
          <a:spcPts val="660"/>
        </a:spcAft>
        <a:buClr>
          <a:schemeClr val="accent1"/>
        </a:buClr>
        <a:buSzPct val="115000"/>
        <a:buFont typeface="Arial"/>
        <a:buChar char="•"/>
        <a:defRPr kumimoji="1" sz="1760" kern="1200" cap="none">
          <a:solidFill>
            <a:schemeClr val="tx1">
              <a:lumMod val="85000"/>
              <a:lumOff val="15000"/>
            </a:schemeClr>
          </a:solidFill>
          <a:effectLst/>
          <a:latin typeface="+mn-lt"/>
          <a:ea typeface="+mn-ea"/>
          <a:cs typeface="+mn-cs"/>
        </a:defRPr>
      </a:lvl4pPr>
      <a:lvl5pPr marL="2200275" indent="-188595" algn="l" defTabSz="502920" rtl="0" eaLnBrk="1" latinLnBrk="0" hangingPunct="1">
        <a:spcBef>
          <a:spcPct val="20000"/>
        </a:spcBef>
        <a:spcAft>
          <a:spcPts val="660"/>
        </a:spcAft>
        <a:buClr>
          <a:schemeClr val="accent1"/>
        </a:buClr>
        <a:buSzPct val="115000"/>
        <a:buFont typeface="Arial"/>
        <a:buChar char="•"/>
        <a:defRPr kumimoji="1" sz="1540" kern="1200" cap="none">
          <a:solidFill>
            <a:schemeClr val="tx1">
              <a:lumMod val="85000"/>
              <a:lumOff val="15000"/>
            </a:schemeClr>
          </a:solidFill>
          <a:effectLst/>
          <a:latin typeface="+mn-lt"/>
          <a:ea typeface="+mn-ea"/>
          <a:cs typeface="+mn-cs"/>
        </a:defRPr>
      </a:lvl5pPr>
      <a:lvl6pPr marL="2766060" indent="-251460" algn="l" defTabSz="502920" rtl="0" eaLnBrk="1" latinLnBrk="0" hangingPunct="1">
        <a:spcBef>
          <a:spcPct val="20000"/>
        </a:spcBef>
        <a:spcAft>
          <a:spcPts val="660"/>
        </a:spcAft>
        <a:buClr>
          <a:schemeClr val="accent1"/>
        </a:buClr>
        <a:buSzPct val="115000"/>
        <a:buFont typeface="Arial"/>
        <a:buChar char="•"/>
        <a:defRPr kumimoji="1" sz="1540" kern="1200" cap="none">
          <a:solidFill>
            <a:schemeClr val="tx1">
              <a:lumMod val="85000"/>
              <a:lumOff val="15000"/>
            </a:schemeClr>
          </a:solidFill>
          <a:effectLst/>
          <a:latin typeface="+mn-lt"/>
          <a:ea typeface="+mn-ea"/>
          <a:cs typeface="+mn-cs"/>
        </a:defRPr>
      </a:lvl6pPr>
      <a:lvl7pPr marL="3268980" indent="-251460" algn="l" defTabSz="502920" rtl="0" eaLnBrk="1" latinLnBrk="0" hangingPunct="1">
        <a:spcBef>
          <a:spcPct val="20000"/>
        </a:spcBef>
        <a:spcAft>
          <a:spcPts val="660"/>
        </a:spcAft>
        <a:buClr>
          <a:schemeClr val="accent1"/>
        </a:buClr>
        <a:buSzPct val="115000"/>
        <a:buFont typeface="Arial"/>
        <a:buChar char="•"/>
        <a:defRPr kumimoji="1" sz="1540" kern="1200" cap="none">
          <a:solidFill>
            <a:schemeClr val="tx1">
              <a:lumMod val="85000"/>
              <a:lumOff val="15000"/>
            </a:schemeClr>
          </a:solidFill>
          <a:effectLst/>
          <a:latin typeface="+mn-lt"/>
          <a:ea typeface="+mn-ea"/>
          <a:cs typeface="+mn-cs"/>
        </a:defRPr>
      </a:lvl7pPr>
      <a:lvl8pPr marL="3771900" indent="-251460" algn="l" defTabSz="502920" rtl="0" eaLnBrk="1" latinLnBrk="0" hangingPunct="1">
        <a:spcBef>
          <a:spcPct val="20000"/>
        </a:spcBef>
        <a:spcAft>
          <a:spcPts val="660"/>
        </a:spcAft>
        <a:buClr>
          <a:schemeClr val="accent1"/>
        </a:buClr>
        <a:buSzPct val="115000"/>
        <a:buFont typeface="Arial"/>
        <a:buChar char="•"/>
        <a:defRPr kumimoji="1" sz="1540" kern="1200" cap="none">
          <a:solidFill>
            <a:schemeClr val="tx1">
              <a:lumMod val="85000"/>
              <a:lumOff val="15000"/>
            </a:schemeClr>
          </a:solidFill>
          <a:effectLst/>
          <a:latin typeface="+mn-lt"/>
          <a:ea typeface="+mn-ea"/>
          <a:cs typeface="+mn-cs"/>
        </a:defRPr>
      </a:lvl8pPr>
      <a:lvl9pPr marL="4274820" indent="-251460" algn="l" defTabSz="502920" rtl="0" eaLnBrk="1" latinLnBrk="0" hangingPunct="1">
        <a:spcBef>
          <a:spcPct val="20000"/>
        </a:spcBef>
        <a:spcAft>
          <a:spcPts val="660"/>
        </a:spcAft>
        <a:buClr>
          <a:schemeClr val="accent1"/>
        </a:buClr>
        <a:buSzPct val="115000"/>
        <a:buFont typeface="Arial"/>
        <a:buChar char="•"/>
        <a:defRPr kumimoji="1" sz="1540" kern="1200" cap="none">
          <a:solidFill>
            <a:schemeClr val="tx1">
              <a:lumMod val="85000"/>
              <a:lumOff val="15000"/>
            </a:schemeClr>
          </a:solidFill>
          <a:effectLst/>
          <a:latin typeface="+mn-lt"/>
          <a:ea typeface="+mn-ea"/>
          <a:cs typeface="+mn-cs"/>
        </a:defRPr>
      </a:lvl9pPr>
    </p:bodyStyle>
    <p:otherStyle>
      <a:defPPr>
        <a:defRPr lang="en-US"/>
      </a:defPPr>
      <a:lvl1pPr marL="0" algn="l" defTabSz="502920" rtl="0" eaLnBrk="1" latinLnBrk="0" hangingPunct="1">
        <a:defRPr kumimoji="1" sz="1980" kern="1200">
          <a:solidFill>
            <a:schemeClr val="tx1"/>
          </a:solidFill>
          <a:latin typeface="+mn-lt"/>
          <a:ea typeface="+mn-ea"/>
          <a:cs typeface="+mn-cs"/>
        </a:defRPr>
      </a:lvl1pPr>
      <a:lvl2pPr marL="502920" algn="l" defTabSz="502920" rtl="0" eaLnBrk="1" latinLnBrk="0" hangingPunct="1">
        <a:defRPr kumimoji="1" sz="1980" kern="1200">
          <a:solidFill>
            <a:schemeClr val="tx1"/>
          </a:solidFill>
          <a:latin typeface="+mn-lt"/>
          <a:ea typeface="+mn-ea"/>
          <a:cs typeface="+mn-cs"/>
        </a:defRPr>
      </a:lvl2pPr>
      <a:lvl3pPr marL="1005840" algn="l" defTabSz="502920" rtl="0" eaLnBrk="1" latinLnBrk="0" hangingPunct="1">
        <a:defRPr kumimoji="1" sz="1980" kern="1200">
          <a:solidFill>
            <a:schemeClr val="tx1"/>
          </a:solidFill>
          <a:latin typeface="+mn-lt"/>
          <a:ea typeface="+mn-ea"/>
          <a:cs typeface="+mn-cs"/>
        </a:defRPr>
      </a:lvl3pPr>
      <a:lvl4pPr marL="1508760" algn="l" defTabSz="502920" rtl="0" eaLnBrk="1" latinLnBrk="0" hangingPunct="1">
        <a:defRPr kumimoji="1" sz="1980" kern="1200">
          <a:solidFill>
            <a:schemeClr val="tx1"/>
          </a:solidFill>
          <a:latin typeface="+mn-lt"/>
          <a:ea typeface="+mn-ea"/>
          <a:cs typeface="+mn-cs"/>
        </a:defRPr>
      </a:lvl4pPr>
      <a:lvl5pPr marL="2011680" algn="l" defTabSz="502920" rtl="0" eaLnBrk="1" latinLnBrk="0" hangingPunct="1">
        <a:defRPr kumimoji="1" sz="1980" kern="1200">
          <a:solidFill>
            <a:schemeClr val="tx1"/>
          </a:solidFill>
          <a:latin typeface="+mn-lt"/>
          <a:ea typeface="+mn-ea"/>
          <a:cs typeface="+mn-cs"/>
        </a:defRPr>
      </a:lvl5pPr>
      <a:lvl6pPr marL="2514600" algn="l" defTabSz="502920" rtl="0" eaLnBrk="1" latinLnBrk="0" hangingPunct="1">
        <a:defRPr kumimoji="1" sz="1980" kern="1200">
          <a:solidFill>
            <a:schemeClr val="tx1"/>
          </a:solidFill>
          <a:latin typeface="+mn-lt"/>
          <a:ea typeface="+mn-ea"/>
          <a:cs typeface="+mn-cs"/>
        </a:defRPr>
      </a:lvl6pPr>
      <a:lvl7pPr marL="3017520" algn="l" defTabSz="502920" rtl="0" eaLnBrk="1" latinLnBrk="0" hangingPunct="1">
        <a:defRPr kumimoji="1" sz="1980" kern="1200">
          <a:solidFill>
            <a:schemeClr val="tx1"/>
          </a:solidFill>
          <a:latin typeface="+mn-lt"/>
          <a:ea typeface="+mn-ea"/>
          <a:cs typeface="+mn-cs"/>
        </a:defRPr>
      </a:lvl7pPr>
      <a:lvl8pPr marL="3520440" algn="l" defTabSz="502920" rtl="0" eaLnBrk="1" latinLnBrk="0" hangingPunct="1">
        <a:defRPr kumimoji="1" sz="1980" kern="1200">
          <a:solidFill>
            <a:schemeClr val="tx1"/>
          </a:solidFill>
          <a:latin typeface="+mn-lt"/>
          <a:ea typeface="+mn-ea"/>
          <a:cs typeface="+mn-cs"/>
        </a:defRPr>
      </a:lvl8pPr>
      <a:lvl9pPr marL="4023360" algn="l" defTabSz="502920" rtl="0" eaLnBrk="1" latinLnBrk="0" hangingPunct="1">
        <a:defRPr kumimoji="1" sz="19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トレーニングの証明書">
            <a:extLst>
              <a:ext uri="{FF2B5EF4-FFF2-40B4-BE49-F238E27FC236}">
                <a16:creationId xmlns:a16="http://schemas.microsoft.com/office/drawing/2014/main" id="{F6D31BC9-D494-1143-97AE-92279A72D470}"/>
              </a:ext>
            </a:extLst>
          </p:cNvPr>
          <p:cNvSpPr>
            <a:spLocks noGrp="1"/>
          </p:cNvSpPr>
          <p:nvPr>
            <p:ph type="title" idx="4294967295"/>
          </p:nvPr>
        </p:nvSpPr>
        <p:spPr>
          <a:xfrm>
            <a:off x="692148" y="588782"/>
            <a:ext cx="8674100" cy="706438"/>
          </a:xfrm>
        </p:spPr>
        <p:txBody>
          <a:bodyPr rtlCol="0">
            <a:normAutofit fontScale="90000"/>
          </a:bodyPr>
          <a:lstStyle/>
          <a:p>
            <a:pPr algn="ctr" rtl="0"/>
            <a:r>
              <a:rPr lang="ja-JP" altLang="en-US" dirty="0">
                <a:latin typeface="HGSｺﾞｼｯｸM" panose="020B0600000000000000" pitchFamily="50" charset="-128"/>
                <a:ea typeface="HGSｺﾞｼｯｸM" panose="020B0600000000000000" pitchFamily="50" charset="-128"/>
              </a:rPr>
              <a:t>推薦の言葉</a:t>
            </a:r>
          </a:p>
        </p:txBody>
      </p:sp>
      <p:sp>
        <p:nvSpPr>
          <p:cNvPr id="9" name="トレーニング コースを完了したことを証明します">
            <a:extLst>
              <a:ext uri="{FF2B5EF4-FFF2-40B4-BE49-F238E27FC236}">
                <a16:creationId xmlns:a16="http://schemas.microsoft.com/office/drawing/2014/main" id="{5042ECEC-2263-644B-AF60-893835EF61D1}"/>
              </a:ext>
            </a:extLst>
          </p:cNvPr>
          <p:cNvSpPr>
            <a:spLocks noGrp="1"/>
          </p:cNvSpPr>
          <p:nvPr>
            <p:ph type="body" sz="quarter" idx="4294967295"/>
          </p:nvPr>
        </p:nvSpPr>
        <p:spPr>
          <a:xfrm>
            <a:off x="1134267" y="2436336"/>
            <a:ext cx="7789862" cy="3694292"/>
          </a:xfrm>
        </p:spPr>
        <p:txBody>
          <a:bodyPr rtlCol="0">
            <a:normAutofit fontScale="62500" lnSpcReduction="20000"/>
          </a:bodyPr>
          <a:lstStyle/>
          <a:p>
            <a:pPr marL="0" indent="0">
              <a:buNone/>
            </a:pPr>
            <a:r>
              <a:rPr lang="ja-JP" altLang="en-US" sz="2400" dirty="0">
                <a:latin typeface="BIZ UDPゴシック" panose="020B0400000000000000" pitchFamily="50" charset="-128"/>
                <a:ea typeface="BIZ UDPゴシック" panose="020B0400000000000000" pitchFamily="50" charset="-128"/>
              </a:rPr>
              <a:t>私は、</a:t>
            </a:r>
            <a:r>
              <a:rPr lang="ja-JP" altLang="ja-JP" sz="2400" dirty="0">
                <a:latin typeface="BIZ UDPゴシック" panose="020B0400000000000000" pitchFamily="50" charset="-128"/>
                <a:ea typeface="BIZ UDPゴシック" panose="020B0400000000000000" pitchFamily="50" charset="-128"/>
              </a:rPr>
              <a:t>株式会社笏本縫製の中村啓吾さん</a:t>
            </a:r>
            <a:r>
              <a:rPr lang="ja-JP" altLang="en-US" sz="2400" dirty="0">
                <a:latin typeface="BIZ UDPゴシック" panose="020B0400000000000000" pitchFamily="50" charset="-128"/>
                <a:ea typeface="BIZ UDPゴシック" panose="020B0400000000000000" pitchFamily="50" charset="-128"/>
              </a:rPr>
              <a:t>を推薦します</a:t>
            </a:r>
            <a:r>
              <a:rPr lang="ja-JP" altLang="ja-JP" sz="2400" dirty="0">
                <a:latin typeface="BIZ UDPゴシック" panose="020B0400000000000000" pitchFamily="50" charset="-128"/>
                <a:ea typeface="BIZ UDPゴシック" panose="020B0400000000000000" pitchFamily="50" charset="-128"/>
              </a:rPr>
              <a:t>。</a:t>
            </a:r>
          </a:p>
          <a:p>
            <a:pPr marL="0" indent="0">
              <a:buNone/>
            </a:pPr>
            <a:r>
              <a:rPr lang="ja-JP" altLang="ja-JP" sz="2400" dirty="0">
                <a:latin typeface="BIZ UDPゴシック" panose="020B0400000000000000" pitchFamily="50" charset="-128"/>
                <a:ea typeface="BIZ UDPゴシック" panose="020B0400000000000000" pitchFamily="50" charset="-128"/>
              </a:rPr>
              <a:t>私は中村さんに、「ネクタイを一本</a:t>
            </a:r>
            <a:r>
              <a:rPr lang="ja-JP" altLang="en-US" sz="2400" dirty="0">
                <a:latin typeface="BIZ UDPゴシック" panose="020B0400000000000000" pitchFamily="50" charset="-128"/>
                <a:ea typeface="BIZ UDPゴシック" panose="020B0400000000000000" pitchFamily="50" charset="-128"/>
              </a:rPr>
              <a:t>、こんな感じで</a:t>
            </a:r>
            <a:r>
              <a:rPr lang="ja-JP" altLang="ja-JP" sz="2400" dirty="0">
                <a:latin typeface="BIZ UDPゴシック" panose="020B0400000000000000" pitchFamily="50" charset="-128"/>
                <a:ea typeface="BIZ UDPゴシック" panose="020B0400000000000000" pitchFamily="50" charset="-128"/>
              </a:rPr>
              <a:t>おまかせで」とお願いしました。</a:t>
            </a:r>
          </a:p>
          <a:p>
            <a:pPr marL="0" indent="0">
              <a:buNone/>
            </a:pPr>
            <a:r>
              <a:rPr lang="ja-JP" altLang="ja-JP" sz="2400" dirty="0">
                <a:latin typeface="BIZ UDPゴシック" panose="020B0400000000000000" pitchFamily="50" charset="-128"/>
                <a:ea typeface="BIZ UDPゴシック" panose="020B0400000000000000" pitchFamily="50" charset="-128"/>
              </a:rPr>
              <a:t>届いたネクタイを手にした瞬間、まず驚いたのは手触りと高級感です。職人が一本一本丁寧に仕立てていることが伝わる品質で、身に着ける前から特別感がありました。</a:t>
            </a:r>
          </a:p>
          <a:p>
            <a:pPr marL="0" indent="0">
              <a:buNone/>
            </a:pPr>
            <a:r>
              <a:rPr lang="ja-JP" altLang="ja-JP" sz="2400" dirty="0">
                <a:latin typeface="BIZ UDPゴシック" panose="020B0400000000000000" pitchFamily="50" charset="-128"/>
                <a:ea typeface="BIZ UDPゴシック" panose="020B0400000000000000" pitchFamily="50" charset="-128"/>
              </a:rPr>
              <a:t>そして何より感動したのは、私自身が「ネクタイを着けるのが苦手」ということを理解し、</a:t>
            </a:r>
            <a:endParaRPr lang="en-US" altLang="ja-JP" sz="2400" dirty="0">
              <a:latin typeface="BIZ UDPゴシック" panose="020B0400000000000000" pitchFamily="50" charset="-128"/>
              <a:ea typeface="BIZ UDPゴシック" panose="020B0400000000000000" pitchFamily="50" charset="-128"/>
            </a:endParaRPr>
          </a:p>
          <a:p>
            <a:pPr marL="0" indent="0">
              <a:buNone/>
            </a:pPr>
            <a:r>
              <a:rPr lang="ja-JP" altLang="ja-JP" sz="2400" dirty="0">
                <a:latin typeface="BIZ UDPゴシック" panose="020B0400000000000000" pitchFamily="50" charset="-128"/>
                <a:ea typeface="BIZ UDPゴシック" panose="020B0400000000000000" pitchFamily="50" charset="-128"/>
              </a:rPr>
              <a:t>その悩みに合わせた工夫までしてくださったことです。</a:t>
            </a:r>
          </a:p>
          <a:p>
            <a:pPr marL="0" indent="0">
              <a:buNone/>
            </a:pPr>
            <a:r>
              <a:rPr lang="ja-JP" altLang="ja-JP" sz="2400" dirty="0">
                <a:latin typeface="BIZ UDPゴシック" panose="020B0400000000000000" pitchFamily="50" charset="-128"/>
                <a:ea typeface="BIZ UDPゴシック" panose="020B0400000000000000" pitchFamily="50" charset="-128"/>
              </a:rPr>
              <a:t>ただ高級なネクタイを作るだけではなく、その人に合わせて仕立てる。だからこそ、今まで面倒だと感じていたネクタイが、人生で初めて「今日は着けて行</a:t>
            </a:r>
            <a:r>
              <a:rPr lang="ja-JP" altLang="en-US" sz="2400" dirty="0">
                <a:latin typeface="BIZ UDPゴシック" panose="020B0400000000000000" pitchFamily="50" charset="-128"/>
                <a:ea typeface="BIZ UDPゴシック" panose="020B0400000000000000" pitchFamily="50" charset="-128"/>
              </a:rPr>
              <a:t>きたい</a:t>
            </a:r>
            <a:r>
              <a:rPr lang="ja-JP" altLang="ja-JP" sz="2400" dirty="0">
                <a:latin typeface="BIZ UDPゴシック" panose="020B0400000000000000" pitchFamily="50" charset="-128"/>
                <a:ea typeface="BIZ UDPゴシック" panose="020B0400000000000000" pitchFamily="50" charset="-128"/>
              </a:rPr>
              <a:t>」と思える一本になりました。</a:t>
            </a:r>
          </a:p>
          <a:p>
            <a:pPr marL="0" indent="0">
              <a:buNone/>
            </a:pPr>
            <a:r>
              <a:rPr lang="ja-JP" altLang="ja-JP" sz="2400" dirty="0">
                <a:latin typeface="BIZ UDPゴシック" panose="020B0400000000000000" pitchFamily="50" charset="-128"/>
                <a:ea typeface="BIZ UDPゴシック" panose="020B0400000000000000" pitchFamily="50" charset="-128"/>
              </a:rPr>
              <a:t>中村さんは、日本の技術を未来へつなぎながら、一人ひとりに寄り添ったネクタイを提案してくれるプロフェッショナルです。</a:t>
            </a:r>
          </a:p>
          <a:p>
            <a:pPr marL="0" indent="0">
              <a:buNone/>
            </a:pPr>
            <a:r>
              <a:rPr lang="ja-JP" altLang="ja-JP" sz="2400" dirty="0">
                <a:latin typeface="BIZ UDPゴシック" panose="020B0400000000000000" pitchFamily="50" charset="-128"/>
                <a:ea typeface="BIZ UDPゴシック" panose="020B0400000000000000" pitchFamily="50" charset="-128"/>
              </a:rPr>
              <a:t>「せっかくスーツを着るなら、自分だけの一本を持ちたい」「大切な商談や人生の節目に、自信が持てるネクタイが欲しい」という方には、自信を持って中村啓吾さんを推薦いたします。</a:t>
            </a:r>
          </a:p>
          <a:p>
            <a:pPr marL="0" indent="0" algn="ctr">
              <a:lnSpc>
                <a:spcPct val="120000"/>
              </a:lnSpc>
              <a:buNone/>
            </a:pPr>
            <a:endParaRPr lang="en-US" altLang="ja-JP" sz="2100" dirty="0">
              <a:latin typeface="BIZ UDPゴシック" panose="020B0400000000000000" pitchFamily="50" charset="-128"/>
              <a:ea typeface="BIZ UDPゴシック" panose="020B0400000000000000" pitchFamily="50" charset="-128"/>
            </a:endParaRPr>
          </a:p>
          <a:p>
            <a:pPr algn="l"/>
            <a:endParaRPr lang="en-US" altLang="ja-JP" sz="1600" dirty="0">
              <a:latin typeface="BIZ UDPゴシック" panose="020B0400000000000000" pitchFamily="50" charset="-128"/>
              <a:ea typeface="BIZ UDPゴシック" panose="020B0400000000000000" pitchFamily="50" charset="-128"/>
            </a:endParaRPr>
          </a:p>
        </p:txBody>
      </p:sp>
      <p:sp>
        <p:nvSpPr>
          <p:cNvPr id="11" name="トレーニングの証明書">
            <a:extLst>
              <a:ext uri="{FF2B5EF4-FFF2-40B4-BE49-F238E27FC236}">
                <a16:creationId xmlns:a16="http://schemas.microsoft.com/office/drawing/2014/main" id="{CD9C7DD5-804E-424F-AD2A-ECAD12923D05}"/>
              </a:ext>
            </a:extLst>
          </p:cNvPr>
          <p:cNvSpPr txBox="1">
            <a:spLocks/>
          </p:cNvSpPr>
          <p:nvPr/>
        </p:nvSpPr>
        <p:spPr>
          <a:xfrm>
            <a:off x="521109" y="1271273"/>
            <a:ext cx="8674100" cy="705642"/>
          </a:xfrm>
          <a:prstGeom prst="rect">
            <a:avLst/>
          </a:prstGeom>
        </p:spPr>
        <p:txBody>
          <a:bodyPr rtlCol="0"/>
          <a:lstStyle>
            <a:lvl1pPr algn="ctr" defTabSz="1005840" rtl="0" eaLnBrk="1" latinLnBrk="0" hangingPunct="1">
              <a:lnSpc>
                <a:spcPct val="90000"/>
              </a:lnSpc>
              <a:spcBef>
                <a:spcPct val="0"/>
              </a:spcBef>
              <a:buNone/>
              <a:defRPr kumimoji="1" sz="3100" b="1" i="0" kern="1200" cap="all" baseline="0">
                <a:solidFill>
                  <a:schemeClr val="tx1"/>
                </a:solidFill>
                <a:latin typeface="Meiryo UI" panose="020B0604030504040204" pitchFamily="50" charset="-128"/>
                <a:ea typeface="Meiryo UI" panose="020B0604030504040204" pitchFamily="50" charset="-128"/>
                <a:cs typeface="+mj-cs"/>
              </a:defRPr>
            </a:lvl1pPr>
          </a:lstStyle>
          <a:p>
            <a:r>
              <a:rPr lang="ja-JP" altLang="ja-JP" sz="2400" b="0" dirty="0"/>
              <a:t>株式会社笏本縫製</a:t>
            </a:r>
            <a:endParaRPr lang="en-US" altLang="ja-JP" sz="1800" kern="1000" dirty="0">
              <a:latin typeface="HGPｺﾞｼｯｸM" panose="020B0600000000000000" pitchFamily="50" charset="-128"/>
              <a:ea typeface="HGPｺﾞｼｯｸM" panose="020B0600000000000000" pitchFamily="50" charset="-128"/>
              <a:cs typeface="Meiryo UI" panose="020B0604030504040204" pitchFamily="50" charset="-128"/>
            </a:endParaRPr>
          </a:p>
          <a:p>
            <a:br>
              <a:rPr lang="ja-JP" altLang="ja-JP" sz="1200" b="0" dirty="0">
                <a:solidFill>
                  <a:srgbClr val="2D2D2D"/>
                </a:solidFill>
                <a:latin typeface="Lato" panose="020F0502020204030203" pitchFamily="34" charset="0"/>
              </a:rPr>
            </a:br>
            <a:r>
              <a:rPr lang="ja-JP" altLang="en-US" sz="2000" b="0" dirty="0">
                <a:solidFill>
                  <a:srgbClr val="2D2D2D"/>
                </a:solidFill>
                <a:latin typeface="Lato" panose="020F0502020204030203" pitchFamily="34" charset="0"/>
              </a:rPr>
              <a:t>専務取締役　</a:t>
            </a:r>
            <a:r>
              <a:rPr lang="ja-JP" altLang="ja-JP" sz="2800" b="0" dirty="0">
                <a:solidFill>
                  <a:srgbClr val="2D2D2D"/>
                </a:solidFill>
                <a:latin typeface="Lato" panose="020F0502020204030203" pitchFamily="34" charset="0"/>
              </a:rPr>
              <a:t>中村　啓吾</a:t>
            </a:r>
            <a:r>
              <a:rPr lang="ja-JP" altLang="en-US" sz="2400" kern="1000" dirty="0">
                <a:effectLst/>
                <a:latin typeface="HGPｺﾞｼｯｸM" panose="020B0600000000000000" pitchFamily="50" charset="-128"/>
                <a:ea typeface="HGPｺﾞｼｯｸM" panose="020B0600000000000000" pitchFamily="50" charset="-128"/>
                <a:cs typeface="Meiryo UI" panose="020B0604030504040204" pitchFamily="50" charset="-128"/>
              </a:rPr>
              <a:t>様</a:t>
            </a:r>
            <a:endParaRPr lang="ja-JP" altLang="en-US" sz="2400" dirty="0">
              <a:latin typeface="HGPｺﾞｼｯｸM" panose="020B0600000000000000" pitchFamily="50" charset="-128"/>
              <a:ea typeface="HGPｺﾞｼｯｸM" panose="020B0600000000000000" pitchFamily="50" charset="-128"/>
            </a:endParaRPr>
          </a:p>
        </p:txBody>
      </p:sp>
      <p:sp>
        <p:nvSpPr>
          <p:cNvPr id="14" name="正方形/長方形 13">
            <a:extLst>
              <a:ext uri="{FF2B5EF4-FFF2-40B4-BE49-F238E27FC236}">
                <a16:creationId xmlns:a16="http://schemas.microsoft.com/office/drawing/2014/main" id="{117DD10A-FDC6-41AA-9E9F-684D781B0CA5}"/>
              </a:ext>
            </a:extLst>
          </p:cNvPr>
          <p:cNvSpPr/>
          <p:nvPr/>
        </p:nvSpPr>
        <p:spPr>
          <a:xfrm>
            <a:off x="1291585" y="2194652"/>
            <a:ext cx="7790419" cy="615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正方形/長方形 14">
            <a:extLst>
              <a:ext uri="{FF2B5EF4-FFF2-40B4-BE49-F238E27FC236}">
                <a16:creationId xmlns:a16="http://schemas.microsoft.com/office/drawing/2014/main" id="{4834AA0B-CCB7-47BB-87BC-662293C1824D}"/>
              </a:ext>
            </a:extLst>
          </p:cNvPr>
          <p:cNvSpPr/>
          <p:nvPr/>
        </p:nvSpPr>
        <p:spPr>
          <a:xfrm>
            <a:off x="1291586" y="6130628"/>
            <a:ext cx="7790419" cy="615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20XX 年 6 月 4 日">
            <a:extLst>
              <a:ext uri="{FF2B5EF4-FFF2-40B4-BE49-F238E27FC236}">
                <a16:creationId xmlns:a16="http://schemas.microsoft.com/office/drawing/2014/main" id="{6968319B-D081-4D40-A269-5A1112F17941}"/>
              </a:ext>
            </a:extLst>
          </p:cNvPr>
          <p:cNvSpPr txBox="1">
            <a:spLocks/>
          </p:cNvSpPr>
          <p:nvPr/>
        </p:nvSpPr>
        <p:spPr>
          <a:xfrm>
            <a:off x="4004441" y="6555726"/>
            <a:ext cx="5077564" cy="377825"/>
          </a:xfrm>
          <a:prstGeom prst="rect">
            <a:avLst/>
          </a:prstGeom>
        </p:spPr>
        <p:txBody>
          <a:bodyPr rtlCol="0"/>
          <a:lstStyle>
            <a:lvl1pPr marL="0" indent="0" algn="l" defTabSz="1005840" rtl="0" eaLnBrk="1" latinLnBrk="0" hangingPunct="1">
              <a:lnSpc>
                <a:spcPct val="90000"/>
              </a:lnSpc>
              <a:spcBef>
                <a:spcPts val="1100"/>
              </a:spcBef>
              <a:buFont typeface="Arial" panose="020B0604020202020204" pitchFamily="34" charset="0"/>
              <a:buNone/>
              <a:defRPr kumimoji="1" sz="1600" kern="1200">
                <a:solidFill>
                  <a:schemeClr val="tx1"/>
                </a:solidFill>
                <a:latin typeface="Meiryo UI" panose="020B0604030504040204" pitchFamily="50" charset="-128"/>
                <a:ea typeface="Meiryo UI" panose="020B0604030504040204" pitchFamily="50" charset="-128"/>
                <a:cs typeface="+mn-cs"/>
              </a:defRPr>
            </a:lvl1pPr>
            <a:lvl2pPr marL="754380" indent="-251460" algn="l" defTabSz="1005840" rtl="0" eaLnBrk="1" latinLnBrk="0" hangingPunct="1">
              <a:lnSpc>
                <a:spcPct val="90000"/>
              </a:lnSpc>
              <a:spcBef>
                <a:spcPts val="550"/>
              </a:spcBef>
              <a:buFont typeface="Arial" panose="020B0604020202020204" pitchFamily="34" charset="0"/>
              <a:buChar char="•"/>
              <a:defRPr kumimoji="1" sz="2640" kern="1200">
                <a:solidFill>
                  <a:schemeClr val="tx1"/>
                </a:solidFill>
                <a:latin typeface="+mn-lt"/>
                <a:ea typeface="+mn-ea"/>
                <a:cs typeface="+mn-cs"/>
              </a:defRPr>
            </a:lvl2pPr>
            <a:lvl3pPr marL="1257300" indent="-251460" algn="l" defTabSz="1005840" rtl="0" eaLnBrk="1" latinLnBrk="0" hangingPunct="1">
              <a:lnSpc>
                <a:spcPct val="90000"/>
              </a:lnSpc>
              <a:spcBef>
                <a:spcPts val="550"/>
              </a:spcBef>
              <a:buFont typeface="Arial" panose="020B0604020202020204" pitchFamily="34" charset="0"/>
              <a:buChar char="•"/>
              <a:defRPr kumimoji="1" sz="2200" kern="1200">
                <a:solidFill>
                  <a:schemeClr val="tx1"/>
                </a:solidFill>
                <a:latin typeface="+mn-lt"/>
                <a:ea typeface="+mn-ea"/>
                <a:cs typeface="+mn-cs"/>
              </a:defRPr>
            </a:lvl3pPr>
            <a:lvl4pPr marL="1760220" indent="-251460" algn="l" defTabSz="1005840" rtl="0" eaLnBrk="1" latinLnBrk="0" hangingPunct="1">
              <a:lnSpc>
                <a:spcPct val="90000"/>
              </a:lnSpc>
              <a:spcBef>
                <a:spcPts val="550"/>
              </a:spcBef>
              <a:buFont typeface="Arial" panose="020B0604020202020204" pitchFamily="34" charset="0"/>
              <a:buChar char="•"/>
              <a:defRPr kumimoji="1" sz="1980" kern="1200">
                <a:solidFill>
                  <a:schemeClr val="tx1"/>
                </a:solidFill>
                <a:latin typeface="+mn-lt"/>
                <a:ea typeface="+mn-ea"/>
                <a:cs typeface="+mn-cs"/>
              </a:defRPr>
            </a:lvl4pPr>
            <a:lvl5pPr marL="2263140" indent="-251460" algn="l" defTabSz="1005840" rtl="0" eaLnBrk="1" latinLnBrk="0" hangingPunct="1">
              <a:lnSpc>
                <a:spcPct val="90000"/>
              </a:lnSpc>
              <a:spcBef>
                <a:spcPts val="550"/>
              </a:spcBef>
              <a:buFont typeface="Arial" panose="020B0604020202020204" pitchFamily="34" charset="0"/>
              <a:buChar char="•"/>
              <a:defRPr kumimoji="1" sz="1980" kern="1200">
                <a:solidFill>
                  <a:schemeClr val="tx1"/>
                </a:solidFill>
                <a:latin typeface="+mn-lt"/>
                <a:ea typeface="+mn-ea"/>
                <a:cs typeface="+mn-cs"/>
              </a:defRPr>
            </a:lvl5pPr>
            <a:lvl6pPr marL="2766060" indent="-251460" algn="l" defTabSz="1005840" rtl="0" eaLnBrk="1" latinLnBrk="0" hangingPunct="1">
              <a:lnSpc>
                <a:spcPct val="90000"/>
              </a:lnSpc>
              <a:spcBef>
                <a:spcPts val="550"/>
              </a:spcBef>
              <a:buFont typeface="Arial" panose="020B0604020202020204" pitchFamily="34" charset="0"/>
              <a:buChar char="•"/>
              <a:defRPr kumimoji="1" sz="1980" kern="1200">
                <a:solidFill>
                  <a:schemeClr val="tx1"/>
                </a:solidFill>
                <a:latin typeface="+mn-lt"/>
                <a:ea typeface="+mn-ea"/>
                <a:cs typeface="+mn-cs"/>
              </a:defRPr>
            </a:lvl6pPr>
            <a:lvl7pPr marL="3268980" indent="-251460" algn="l" defTabSz="1005840" rtl="0" eaLnBrk="1" latinLnBrk="0" hangingPunct="1">
              <a:lnSpc>
                <a:spcPct val="90000"/>
              </a:lnSpc>
              <a:spcBef>
                <a:spcPts val="550"/>
              </a:spcBef>
              <a:buFont typeface="Arial" panose="020B0604020202020204" pitchFamily="34" charset="0"/>
              <a:buChar char="•"/>
              <a:defRPr kumimoji="1" sz="1980" kern="1200">
                <a:solidFill>
                  <a:schemeClr val="tx1"/>
                </a:solidFill>
                <a:latin typeface="+mn-lt"/>
                <a:ea typeface="+mn-ea"/>
                <a:cs typeface="+mn-cs"/>
              </a:defRPr>
            </a:lvl7pPr>
            <a:lvl8pPr marL="3771900" indent="-251460" algn="l" defTabSz="1005840" rtl="0" eaLnBrk="1" latinLnBrk="0" hangingPunct="1">
              <a:lnSpc>
                <a:spcPct val="90000"/>
              </a:lnSpc>
              <a:spcBef>
                <a:spcPts val="550"/>
              </a:spcBef>
              <a:buFont typeface="Arial" panose="020B0604020202020204" pitchFamily="34" charset="0"/>
              <a:buChar char="•"/>
              <a:defRPr kumimoji="1" sz="1980" kern="1200">
                <a:solidFill>
                  <a:schemeClr val="tx1"/>
                </a:solidFill>
                <a:latin typeface="+mn-lt"/>
                <a:ea typeface="+mn-ea"/>
                <a:cs typeface="+mn-cs"/>
              </a:defRPr>
            </a:lvl8pPr>
            <a:lvl9pPr marL="4274820" indent="-251460" algn="l" defTabSz="1005840" rtl="0" eaLnBrk="1" latinLnBrk="0" hangingPunct="1">
              <a:lnSpc>
                <a:spcPct val="90000"/>
              </a:lnSpc>
              <a:spcBef>
                <a:spcPts val="550"/>
              </a:spcBef>
              <a:buFont typeface="Arial" panose="020B0604020202020204" pitchFamily="34" charset="0"/>
              <a:buChar char="•"/>
              <a:defRPr kumimoji="1" sz="1980" kern="1200">
                <a:solidFill>
                  <a:schemeClr val="tx1"/>
                </a:solidFill>
                <a:latin typeface="+mn-lt"/>
                <a:ea typeface="+mn-ea"/>
                <a:cs typeface="+mn-cs"/>
              </a:defRPr>
            </a:lvl9pPr>
          </a:lstStyle>
          <a:p>
            <a:pPr algn="r"/>
            <a:r>
              <a:rPr lang="en-US" altLang="ja-JP" sz="1800" b="1" dirty="0" err="1">
                <a:latin typeface="HGｺﾞｼｯｸM" panose="020B0609000000000000" pitchFamily="49" charset="-128"/>
                <a:ea typeface="HGｺﾞｼｯｸM" panose="020B0609000000000000" pitchFamily="49" charset="-128"/>
              </a:rPr>
              <a:t>Fukugami</a:t>
            </a:r>
            <a:r>
              <a:rPr lang="ja-JP" altLang="en-US" sz="1800" b="1" dirty="0">
                <a:latin typeface="HGｺﾞｼｯｸM" panose="020B0609000000000000" pitchFamily="49" charset="-128"/>
                <a:ea typeface="HGｺﾞｼｯｸM" panose="020B0609000000000000" pitchFamily="49" charset="-128"/>
              </a:rPr>
              <a:t>株式会社　福上大輝</a:t>
            </a:r>
          </a:p>
        </p:txBody>
      </p:sp>
      <p:sp>
        <p:nvSpPr>
          <p:cNvPr id="12" name="20XX 年 6 月 4 日">
            <a:extLst>
              <a:ext uri="{FF2B5EF4-FFF2-40B4-BE49-F238E27FC236}">
                <a16:creationId xmlns:a16="http://schemas.microsoft.com/office/drawing/2014/main" id="{48CC36ED-933A-4F8C-8CE5-4A394E8C4149}"/>
              </a:ext>
            </a:extLst>
          </p:cNvPr>
          <p:cNvSpPr txBox="1">
            <a:spLocks/>
          </p:cNvSpPr>
          <p:nvPr/>
        </p:nvSpPr>
        <p:spPr>
          <a:xfrm>
            <a:off x="6926317" y="6275383"/>
            <a:ext cx="2118110" cy="377825"/>
          </a:xfrm>
          <a:prstGeom prst="rect">
            <a:avLst/>
          </a:prstGeom>
        </p:spPr>
        <p:txBody>
          <a:bodyPr rtlCol="0"/>
          <a:lstStyle>
            <a:lvl1pPr marL="0" indent="0" algn="l" defTabSz="1005840" rtl="0" eaLnBrk="1" latinLnBrk="0" hangingPunct="1">
              <a:lnSpc>
                <a:spcPct val="90000"/>
              </a:lnSpc>
              <a:spcBef>
                <a:spcPts val="1100"/>
              </a:spcBef>
              <a:buFont typeface="Arial" panose="020B0604020202020204" pitchFamily="34" charset="0"/>
              <a:buNone/>
              <a:defRPr kumimoji="1" sz="1600" kern="1200">
                <a:solidFill>
                  <a:schemeClr val="tx1"/>
                </a:solidFill>
                <a:latin typeface="Meiryo UI" panose="020B0604030504040204" pitchFamily="50" charset="-128"/>
                <a:ea typeface="Meiryo UI" panose="020B0604030504040204" pitchFamily="50" charset="-128"/>
                <a:cs typeface="+mn-cs"/>
              </a:defRPr>
            </a:lvl1pPr>
            <a:lvl2pPr marL="754380" indent="-251460" algn="l" defTabSz="1005840" rtl="0" eaLnBrk="1" latinLnBrk="0" hangingPunct="1">
              <a:lnSpc>
                <a:spcPct val="90000"/>
              </a:lnSpc>
              <a:spcBef>
                <a:spcPts val="550"/>
              </a:spcBef>
              <a:buFont typeface="Arial" panose="020B0604020202020204" pitchFamily="34" charset="0"/>
              <a:buChar char="•"/>
              <a:defRPr kumimoji="1" sz="2640" kern="1200">
                <a:solidFill>
                  <a:schemeClr val="tx1"/>
                </a:solidFill>
                <a:latin typeface="+mn-lt"/>
                <a:ea typeface="+mn-ea"/>
                <a:cs typeface="+mn-cs"/>
              </a:defRPr>
            </a:lvl2pPr>
            <a:lvl3pPr marL="1257300" indent="-251460" algn="l" defTabSz="1005840" rtl="0" eaLnBrk="1" latinLnBrk="0" hangingPunct="1">
              <a:lnSpc>
                <a:spcPct val="90000"/>
              </a:lnSpc>
              <a:spcBef>
                <a:spcPts val="550"/>
              </a:spcBef>
              <a:buFont typeface="Arial" panose="020B0604020202020204" pitchFamily="34" charset="0"/>
              <a:buChar char="•"/>
              <a:defRPr kumimoji="1" sz="2200" kern="1200">
                <a:solidFill>
                  <a:schemeClr val="tx1"/>
                </a:solidFill>
                <a:latin typeface="+mn-lt"/>
                <a:ea typeface="+mn-ea"/>
                <a:cs typeface="+mn-cs"/>
              </a:defRPr>
            </a:lvl3pPr>
            <a:lvl4pPr marL="1760220" indent="-251460" algn="l" defTabSz="1005840" rtl="0" eaLnBrk="1" latinLnBrk="0" hangingPunct="1">
              <a:lnSpc>
                <a:spcPct val="90000"/>
              </a:lnSpc>
              <a:spcBef>
                <a:spcPts val="550"/>
              </a:spcBef>
              <a:buFont typeface="Arial" panose="020B0604020202020204" pitchFamily="34" charset="0"/>
              <a:buChar char="•"/>
              <a:defRPr kumimoji="1" sz="1980" kern="1200">
                <a:solidFill>
                  <a:schemeClr val="tx1"/>
                </a:solidFill>
                <a:latin typeface="+mn-lt"/>
                <a:ea typeface="+mn-ea"/>
                <a:cs typeface="+mn-cs"/>
              </a:defRPr>
            </a:lvl4pPr>
            <a:lvl5pPr marL="2263140" indent="-251460" algn="l" defTabSz="1005840" rtl="0" eaLnBrk="1" latinLnBrk="0" hangingPunct="1">
              <a:lnSpc>
                <a:spcPct val="90000"/>
              </a:lnSpc>
              <a:spcBef>
                <a:spcPts val="550"/>
              </a:spcBef>
              <a:buFont typeface="Arial" panose="020B0604020202020204" pitchFamily="34" charset="0"/>
              <a:buChar char="•"/>
              <a:defRPr kumimoji="1" sz="1980" kern="1200">
                <a:solidFill>
                  <a:schemeClr val="tx1"/>
                </a:solidFill>
                <a:latin typeface="+mn-lt"/>
                <a:ea typeface="+mn-ea"/>
                <a:cs typeface="+mn-cs"/>
              </a:defRPr>
            </a:lvl5pPr>
            <a:lvl6pPr marL="2766060" indent="-251460" algn="l" defTabSz="1005840" rtl="0" eaLnBrk="1" latinLnBrk="0" hangingPunct="1">
              <a:lnSpc>
                <a:spcPct val="90000"/>
              </a:lnSpc>
              <a:spcBef>
                <a:spcPts val="550"/>
              </a:spcBef>
              <a:buFont typeface="Arial" panose="020B0604020202020204" pitchFamily="34" charset="0"/>
              <a:buChar char="•"/>
              <a:defRPr kumimoji="1" sz="1980" kern="1200">
                <a:solidFill>
                  <a:schemeClr val="tx1"/>
                </a:solidFill>
                <a:latin typeface="+mn-lt"/>
                <a:ea typeface="+mn-ea"/>
                <a:cs typeface="+mn-cs"/>
              </a:defRPr>
            </a:lvl6pPr>
            <a:lvl7pPr marL="3268980" indent="-251460" algn="l" defTabSz="1005840" rtl="0" eaLnBrk="1" latinLnBrk="0" hangingPunct="1">
              <a:lnSpc>
                <a:spcPct val="90000"/>
              </a:lnSpc>
              <a:spcBef>
                <a:spcPts val="550"/>
              </a:spcBef>
              <a:buFont typeface="Arial" panose="020B0604020202020204" pitchFamily="34" charset="0"/>
              <a:buChar char="•"/>
              <a:defRPr kumimoji="1" sz="1980" kern="1200">
                <a:solidFill>
                  <a:schemeClr val="tx1"/>
                </a:solidFill>
                <a:latin typeface="+mn-lt"/>
                <a:ea typeface="+mn-ea"/>
                <a:cs typeface="+mn-cs"/>
              </a:defRPr>
            </a:lvl7pPr>
            <a:lvl8pPr marL="3771900" indent="-251460" algn="l" defTabSz="1005840" rtl="0" eaLnBrk="1" latinLnBrk="0" hangingPunct="1">
              <a:lnSpc>
                <a:spcPct val="90000"/>
              </a:lnSpc>
              <a:spcBef>
                <a:spcPts val="550"/>
              </a:spcBef>
              <a:buFont typeface="Arial" panose="020B0604020202020204" pitchFamily="34" charset="0"/>
              <a:buChar char="•"/>
              <a:defRPr kumimoji="1" sz="1980" kern="1200">
                <a:solidFill>
                  <a:schemeClr val="tx1"/>
                </a:solidFill>
                <a:latin typeface="+mn-lt"/>
                <a:ea typeface="+mn-ea"/>
                <a:cs typeface="+mn-cs"/>
              </a:defRPr>
            </a:lvl8pPr>
            <a:lvl9pPr marL="4274820" indent="-251460" algn="l" defTabSz="1005840" rtl="0" eaLnBrk="1" latinLnBrk="0" hangingPunct="1">
              <a:lnSpc>
                <a:spcPct val="90000"/>
              </a:lnSpc>
              <a:spcBef>
                <a:spcPts val="550"/>
              </a:spcBef>
              <a:buFont typeface="Arial" panose="020B0604020202020204" pitchFamily="34" charset="0"/>
              <a:buChar char="•"/>
              <a:defRPr kumimoji="1" sz="1980" kern="1200">
                <a:solidFill>
                  <a:schemeClr val="tx1"/>
                </a:solidFill>
                <a:latin typeface="+mn-lt"/>
                <a:ea typeface="+mn-ea"/>
                <a:cs typeface="+mn-cs"/>
              </a:defRPr>
            </a:lvl9pPr>
          </a:lstStyle>
          <a:p>
            <a:r>
              <a:rPr lang="en-US" altLang="ja-JP" sz="1800" b="1" dirty="0">
                <a:latin typeface="HGSｺﾞｼｯｸM" panose="020B0600000000000000" pitchFamily="50" charset="-128"/>
                <a:ea typeface="HGSｺﾞｼｯｸM" panose="020B0600000000000000" pitchFamily="50" charset="-128"/>
              </a:rPr>
              <a:t>2026</a:t>
            </a:r>
            <a:r>
              <a:rPr lang="ja-JP" altLang="en-US" sz="1800" b="1" dirty="0">
                <a:latin typeface="HGSｺﾞｼｯｸM" panose="020B0600000000000000" pitchFamily="50" charset="-128"/>
                <a:ea typeface="HGSｺﾞｼｯｸM" panose="020B0600000000000000" pitchFamily="50" charset="-128"/>
              </a:rPr>
              <a:t>年</a:t>
            </a:r>
            <a:r>
              <a:rPr lang="en-US" altLang="ja-JP" sz="1800" b="1" dirty="0">
                <a:latin typeface="HGSｺﾞｼｯｸM" panose="020B0600000000000000" pitchFamily="50" charset="-128"/>
                <a:ea typeface="HGSｺﾞｼｯｸM" panose="020B0600000000000000" pitchFamily="50" charset="-128"/>
              </a:rPr>
              <a:t>8</a:t>
            </a:r>
            <a:r>
              <a:rPr lang="ja-JP" altLang="en-US" sz="1800" b="1" dirty="0">
                <a:latin typeface="HGSｺﾞｼｯｸM" panose="020B0600000000000000" pitchFamily="50" charset="-128"/>
                <a:ea typeface="HGSｺﾞｼｯｸM" panose="020B0600000000000000" pitchFamily="50" charset="-128"/>
              </a:rPr>
              <a:t>月</a:t>
            </a:r>
            <a:r>
              <a:rPr lang="en-US" altLang="ja-JP" sz="1800" b="1" dirty="0">
                <a:latin typeface="HGSｺﾞｼｯｸM" panose="020B0600000000000000" pitchFamily="50" charset="-128"/>
                <a:ea typeface="HGSｺﾞｼｯｸM" panose="020B0600000000000000" pitchFamily="50" charset="-128"/>
              </a:rPr>
              <a:t>20</a:t>
            </a:r>
            <a:r>
              <a:rPr lang="ja-JP" altLang="en-US" sz="1800" b="1" dirty="0">
                <a:latin typeface="HGSｺﾞｼｯｸM" panose="020B0600000000000000" pitchFamily="50" charset="-128"/>
                <a:ea typeface="HGSｺﾞｼｯｸM" panose="020B0600000000000000" pitchFamily="50" charset="-128"/>
              </a:rPr>
              <a:t>日</a:t>
            </a:r>
          </a:p>
        </p:txBody>
      </p:sp>
    </p:spTree>
    <p:extLst>
      <p:ext uri="{BB962C8B-B14F-4D97-AF65-F5344CB8AC3E}">
        <p14:creationId xmlns:p14="http://schemas.microsoft.com/office/powerpoint/2010/main" val="2958185469"/>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オーガニック">
  <a:themeElements>
    <a:clrScheme name="オーガニック">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オーガニック">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オーガニック">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rotWithShape="1">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_ip_UnifiedCompliancePolicyUIAction xmlns="http://schemas.microsoft.com/sharepoint/v3" xsi:nil="true"/>
    <Image xmlns="71af3243-3dd4-4a8d-8c0d-dd76da1f02a5">
      <Url xsi:nil="true"/>
      <Description xsi:nil="true"/>
    </Image>
    <_ip_UnifiedCompliancePolicyProperties xmlns="http://schemas.microsoft.com/sharepoint/v3" xsi:nil="true"/>
    <lcf76f155ced4ddcb4097134ff3c332f xmlns="71af3243-3dd4-4a8d-8c0d-dd76da1f02a5">
      <Terms xmlns="http://schemas.microsoft.com/office/infopath/2007/PartnerControls"/>
    </lcf76f155ced4ddcb4097134ff3c332f>
    <TaxCatchAll xmlns="230e9df3-be65-4c73-a93b-d1236ebd677e"/>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8" ma:contentTypeDescription="Create a new document." ma:contentTypeScope="" ma:versionID="d446c944705a322646ffb80e727be075">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6fadf727bc34ad5af881c59f13619dcb"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element ref="ns1:_ip_UnifiedCompliancePolicyProperties" minOccurs="0"/>
                <xsd:element ref="ns1:_ip_UnifiedCompliancePolicyUIAction" minOccurs="0"/>
                <xsd:element ref="ns2:Image" minOccurs="0"/>
                <xsd:element ref="ns2: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element name="Image" ma:index="22"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lcf76f155ced4ddcb4097134ff3c332f" ma:index="24" nillable="true" ma:taxonomy="true" ma:internalName="lcf76f155ced4ddcb4097134ff3c332f" ma:taxonomyFieldName="MediaServiceAITags" ma:displayName="Image Tags" ma:readOnly="false" ma:fieldId="{5cf76f15-5ced-4ddc-b409-7134ff3c332f}" ma:taxonomyMulti="true" ma:sspId="e385fb40-52d4-4fae-9c5b-3e8ff8a5878e" ma:termSetId="09814cd3-568e-4e90-9814-8d621ff8fb84" ma:anchorId="00000000-0000-0000-0000-000000000000"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5" nillable="true" ma:displayName="Taxonomy Catch All Column" ma:hidden="true" ma:list="{3f6bfcbc-3db3-4ae6-bd76-326f0798ad28}" ma:internalName="TaxCatchAll"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5F619B5-5AA5-428A-8201-EE282E26E6BB}">
  <ds:schemaRefs>
    <ds:schemaRef ds:uri="http://schemas.microsoft.com/sharepoint/v3/contenttype/forms"/>
  </ds:schemaRefs>
</ds:datastoreItem>
</file>

<file path=customXml/itemProps2.xml><?xml version="1.0" encoding="utf-8"?>
<ds:datastoreItem xmlns:ds="http://schemas.openxmlformats.org/officeDocument/2006/customXml" ds:itemID="{B8E94BE9-BC8B-4C4B-AA32-C8094CE72FE0}">
  <ds:schemaRefs>
    <ds:schemaRef ds:uri="http://schemas.microsoft.com/office/2006/metadata/properties"/>
    <ds:schemaRef ds:uri="http://schemas.microsoft.com/office/infopath/2007/PartnerControls"/>
    <ds:schemaRef ds:uri="71af3243-3dd4-4a8d-8c0d-dd76da1f02a5"/>
    <ds:schemaRef ds:uri="http://schemas.microsoft.com/sharepoint/v3"/>
    <ds:schemaRef ds:uri="230e9df3-be65-4c73-a93b-d1236ebd677e"/>
  </ds:schemaRefs>
</ds:datastoreItem>
</file>

<file path=customXml/itemProps3.xml><?xml version="1.0" encoding="utf-8"?>
<ds:datastoreItem xmlns:ds="http://schemas.openxmlformats.org/officeDocument/2006/customXml" ds:itemID="{B65ADACF-CBA8-4D85-BA9D-906CDA90DA4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TM02900743[[fn=オーガニック]]</Template>
  <TotalTime>140</TotalTime>
  <Words>254</Words>
  <Application>Microsoft Office PowerPoint</Application>
  <PresentationFormat>ユーザー設定</PresentationFormat>
  <Paragraphs>14</Paragraphs>
  <Slides>1</Slides>
  <Notes>1</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1</vt:i4>
      </vt:variant>
    </vt:vector>
  </HeadingPairs>
  <TitlesOfParts>
    <vt:vector size="10" baseType="lpstr">
      <vt:lpstr>BIZ UDPゴシック</vt:lpstr>
      <vt:lpstr>HGPｺﾞｼｯｸM</vt:lpstr>
      <vt:lpstr>HGSｺﾞｼｯｸM</vt:lpstr>
      <vt:lpstr>HGｺﾞｼｯｸM</vt:lpstr>
      <vt:lpstr>Meiryo UI</vt:lpstr>
      <vt:lpstr>Arial</vt:lpstr>
      <vt:lpstr>Garamond</vt:lpstr>
      <vt:lpstr>Lato</vt:lpstr>
      <vt:lpstr>オーガニック</vt:lpstr>
      <vt:lpstr>推薦の言葉</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トレーニングの証明書</dc:title>
  <dc:creator>工藤 隆幸</dc:creator>
  <cp:lastModifiedBy>大輝 福上</cp:lastModifiedBy>
  <cp:revision>14</cp:revision>
  <dcterms:created xsi:type="dcterms:W3CDTF">2022-07-19T00:41:39Z</dcterms:created>
  <dcterms:modified xsi:type="dcterms:W3CDTF">2026-08-20T12:54:46Z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